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3"/>
  </p:notesMasterIdLst>
  <p:sldIdLst>
    <p:sldId id="256" r:id="rId2"/>
    <p:sldId id="364" r:id="rId3"/>
    <p:sldId id="344" r:id="rId4"/>
    <p:sldId id="365" r:id="rId5"/>
    <p:sldId id="372" r:id="rId6"/>
    <p:sldId id="346" r:id="rId7"/>
    <p:sldId id="357" r:id="rId8"/>
    <p:sldId id="369" r:id="rId9"/>
    <p:sldId id="359" r:id="rId10"/>
    <p:sldId id="371" r:id="rId11"/>
    <p:sldId id="373" r:id="rId12"/>
  </p:sldIdLst>
  <p:sldSz cx="12192000" cy="6858000"/>
  <p:notesSz cx="6735763" cy="98663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63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nozaki ryo" initials="nr" lastIdx="1" clrIdx="0">
    <p:extLst>
      <p:ext uri="{19B8F6BF-5375-455C-9EA6-DF929625EA0E}">
        <p15:presenceInfo xmlns:p15="http://schemas.microsoft.com/office/powerpoint/2012/main" userId="392c27c9e49268a9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7FFEF"/>
    <a:srgbClr val="FFCCCC"/>
    <a:srgbClr val="E7F1FA"/>
    <a:srgbClr val="FFFFCC"/>
    <a:srgbClr val="0000FF"/>
    <a:srgbClr val="3399FF"/>
    <a:srgbClr val="99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中間スタイル 2 - アクセント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5486" autoAdjust="0"/>
    <p:restoredTop sz="94660"/>
  </p:normalViewPr>
  <p:slideViewPr>
    <p:cSldViewPr snapToGrid="0" showGuides="1">
      <p:cViewPr varScale="1">
        <p:scale>
          <a:sx n="112" d="100"/>
          <a:sy n="112" d="100"/>
        </p:scale>
        <p:origin x="1098" y="96"/>
      </p:cViewPr>
      <p:guideLst>
        <p:guide orient="horz" pos="2160"/>
        <p:guide pos="3863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commentAuthors" Target="commentAuthor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8A9E375-0E1B-49CE-AB0C-BF9B6AF75230}" type="doc">
      <dgm:prSet loTypeId="urn:microsoft.com/office/officeart/2005/8/layout/cycle8" loCatId="cycle" qsTypeId="urn:microsoft.com/office/officeart/2005/8/quickstyle/simple1" qsCatId="simple" csTypeId="urn:microsoft.com/office/officeart/2005/8/colors/accent0_3" csCatId="mainScheme" phldr="1"/>
      <dgm:spPr/>
    </dgm:pt>
    <dgm:pt modelId="{C26F142B-D46C-4542-9986-903A3A960828}">
      <dgm:prSet phldrT="[テキスト]"/>
      <dgm:spPr>
        <a:solidFill>
          <a:schemeClr val="tx2">
            <a:lumMod val="75000"/>
          </a:schemeClr>
        </a:solidFill>
      </dgm:spPr>
      <dgm:t>
        <a:bodyPr/>
        <a:lstStyle/>
        <a:p>
          <a:r>
            <a:rPr kumimoji="1" lang="en-US" altLang="ja-JP" dirty="0"/>
            <a:t>Consulting</a:t>
          </a:r>
          <a:endParaRPr kumimoji="1" lang="ja-JP" altLang="en-US" dirty="0"/>
        </a:p>
      </dgm:t>
    </dgm:pt>
    <dgm:pt modelId="{EC08EC38-4781-404B-B748-5CAADDEA3206}" type="parTrans" cxnId="{FEEA50C5-D7D4-448E-BEC7-0B1B25A51BAB}">
      <dgm:prSet/>
      <dgm:spPr/>
      <dgm:t>
        <a:bodyPr/>
        <a:lstStyle/>
        <a:p>
          <a:endParaRPr kumimoji="1" lang="ja-JP" altLang="en-US"/>
        </a:p>
      </dgm:t>
    </dgm:pt>
    <dgm:pt modelId="{91E84F4B-EBDB-46DB-A86E-95C02C21B372}" type="sibTrans" cxnId="{FEEA50C5-D7D4-448E-BEC7-0B1B25A51BAB}">
      <dgm:prSet/>
      <dgm:spPr/>
      <dgm:t>
        <a:bodyPr/>
        <a:lstStyle/>
        <a:p>
          <a:endParaRPr kumimoji="1" lang="ja-JP" altLang="en-US"/>
        </a:p>
      </dgm:t>
    </dgm:pt>
    <dgm:pt modelId="{68FF18C5-F5A3-44D6-BE1D-2A2EF1AC0968}">
      <dgm:prSet phldrT="[テキスト]"/>
      <dgm:spPr>
        <a:solidFill>
          <a:schemeClr val="tx2">
            <a:lumMod val="75000"/>
          </a:schemeClr>
        </a:solidFill>
      </dgm:spPr>
      <dgm:t>
        <a:bodyPr/>
        <a:lstStyle/>
        <a:p>
          <a:r>
            <a:rPr kumimoji="1" lang="en-US" altLang="en-US" dirty="0"/>
            <a:t>System design / development</a:t>
          </a:r>
          <a:endParaRPr kumimoji="1" lang="ja-JP" altLang="en-US" dirty="0"/>
        </a:p>
      </dgm:t>
    </dgm:pt>
    <dgm:pt modelId="{D79DD057-F0BD-49CF-B299-466EF24CDCB5}" type="parTrans" cxnId="{64EB596E-7666-4A08-B355-1FEA2242D40B}">
      <dgm:prSet/>
      <dgm:spPr/>
      <dgm:t>
        <a:bodyPr/>
        <a:lstStyle/>
        <a:p>
          <a:endParaRPr kumimoji="1" lang="ja-JP" altLang="en-US"/>
        </a:p>
      </dgm:t>
    </dgm:pt>
    <dgm:pt modelId="{4B894C8B-E9A3-42FB-987B-C3EEBA5005E2}" type="sibTrans" cxnId="{64EB596E-7666-4A08-B355-1FEA2242D40B}">
      <dgm:prSet/>
      <dgm:spPr/>
      <dgm:t>
        <a:bodyPr/>
        <a:lstStyle/>
        <a:p>
          <a:endParaRPr kumimoji="1" lang="ja-JP" altLang="en-US"/>
        </a:p>
      </dgm:t>
    </dgm:pt>
    <dgm:pt modelId="{E5D4A280-7FE5-4147-8113-D5B70BDC939E}">
      <dgm:prSet phldrT="[テキスト]"/>
      <dgm:spPr>
        <a:solidFill>
          <a:schemeClr val="tx2">
            <a:lumMod val="75000"/>
          </a:schemeClr>
        </a:solidFill>
      </dgm:spPr>
      <dgm:t>
        <a:bodyPr/>
        <a:lstStyle/>
        <a:p>
          <a:r>
            <a:rPr kumimoji="1" lang="en-US" altLang="ja-JP" dirty="0"/>
            <a:t>After support</a:t>
          </a:r>
          <a:endParaRPr kumimoji="1" lang="ja-JP" altLang="en-US" dirty="0"/>
        </a:p>
      </dgm:t>
    </dgm:pt>
    <dgm:pt modelId="{05862585-733D-4196-84D9-DD4BD8F373A7}" type="parTrans" cxnId="{70D40D71-C5B2-4B70-9948-CA53A854864D}">
      <dgm:prSet/>
      <dgm:spPr/>
      <dgm:t>
        <a:bodyPr/>
        <a:lstStyle/>
        <a:p>
          <a:endParaRPr kumimoji="1" lang="ja-JP" altLang="en-US"/>
        </a:p>
      </dgm:t>
    </dgm:pt>
    <dgm:pt modelId="{F970E716-B49A-4E8F-8028-6104BCD44B86}" type="sibTrans" cxnId="{70D40D71-C5B2-4B70-9948-CA53A854864D}">
      <dgm:prSet/>
      <dgm:spPr/>
      <dgm:t>
        <a:bodyPr/>
        <a:lstStyle/>
        <a:p>
          <a:endParaRPr kumimoji="1" lang="ja-JP" altLang="en-US"/>
        </a:p>
      </dgm:t>
    </dgm:pt>
    <dgm:pt modelId="{28243886-E8B2-4ACF-BAF8-1BA85BC01DB2}" type="pres">
      <dgm:prSet presAssocID="{68A9E375-0E1B-49CE-AB0C-BF9B6AF75230}" presName="compositeShape" presStyleCnt="0">
        <dgm:presLayoutVars>
          <dgm:chMax val="7"/>
          <dgm:dir/>
          <dgm:resizeHandles val="exact"/>
        </dgm:presLayoutVars>
      </dgm:prSet>
      <dgm:spPr/>
    </dgm:pt>
    <dgm:pt modelId="{9949313E-512A-4CF1-BA0E-C506A3F8D122}" type="pres">
      <dgm:prSet presAssocID="{68A9E375-0E1B-49CE-AB0C-BF9B6AF75230}" presName="wedge1" presStyleLbl="node1" presStyleIdx="0" presStyleCnt="3"/>
      <dgm:spPr/>
    </dgm:pt>
    <dgm:pt modelId="{33CD09BF-5FD0-45AC-AEAD-121D28BAD346}" type="pres">
      <dgm:prSet presAssocID="{68A9E375-0E1B-49CE-AB0C-BF9B6AF75230}" presName="dummy1a" presStyleCnt="0"/>
      <dgm:spPr/>
    </dgm:pt>
    <dgm:pt modelId="{78E9D9BC-DE5C-4FA9-AED2-ADADC43EF671}" type="pres">
      <dgm:prSet presAssocID="{68A9E375-0E1B-49CE-AB0C-BF9B6AF75230}" presName="dummy1b" presStyleCnt="0"/>
      <dgm:spPr/>
    </dgm:pt>
    <dgm:pt modelId="{2B27FF8E-A7D8-4E65-9FC2-E377ECBBE872}" type="pres">
      <dgm:prSet presAssocID="{68A9E375-0E1B-49CE-AB0C-BF9B6AF75230}" presName="wedge1Tx" presStyleLbl="node1" presStyleIdx="0" presStyleCnt="3">
        <dgm:presLayoutVars>
          <dgm:chMax val="0"/>
          <dgm:chPref val="0"/>
          <dgm:bulletEnabled val="1"/>
        </dgm:presLayoutVars>
      </dgm:prSet>
      <dgm:spPr/>
    </dgm:pt>
    <dgm:pt modelId="{865C305C-E8FC-4AD2-A741-8A846FB5D180}" type="pres">
      <dgm:prSet presAssocID="{68A9E375-0E1B-49CE-AB0C-BF9B6AF75230}" presName="wedge2" presStyleLbl="node1" presStyleIdx="1" presStyleCnt="3"/>
      <dgm:spPr/>
    </dgm:pt>
    <dgm:pt modelId="{1B7FE0AD-C0E7-4596-9432-64634B7CED5C}" type="pres">
      <dgm:prSet presAssocID="{68A9E375-0E1B-49CE-AB0C-BF9B6AF75230}" presName="dummy2a" presStyleCnt="0"/>
      <dgm:spPr/>
    </dgm:pt>
    <dgm:pt modelId="{FD30A120-5099-4140-BF6C-CA54D0B252A1}" type="pres">
      <dgm:prSet presAssocID="{68A9E375-0E1B-49CE-AB0C-BF9B6AF75230}" presName="dummy2b" presStyleCnt="0"/>
      <dgm:spPr/>
    </dgm:pt>
    <dgm:pt modelId="{6B0BDF61-3324-4D2D-900C-A8A4758D34A8}" type="pres">
      <dgm:prSet presAssocID="{68A9E375-0E1B-49CE-AB0C-BF9B6AF75230}" presName="wedge2Tx" presStyleLbl="node1" presStyleIdx="1" presStyleCnt="3">
        <dgm:presLayoutVars>
          <dgm:chMax val="0"/>
          <dgm:chPref val="0"/>
          <dgm:bulletEnabled val="1"/>
        </dgm:presLayoutVars>
      </dgm:prSet>
      <dgm:spPr/>
    </dgm:pt>
    <dgm:pt modelId="{D24983A9-0BC5-4E43-BB33-F6739509DEE7}" type="pres">
      <dgm:prSet presAssocID="{68A9E375-0E1B-49CE-AB0C-BF9B6AF75230}" presName="wedge3" presStyleLbl="node1" presStyleIdx="2" presStyleCnt="3"/>
      <dgm:spPr/>
    </dgm:pt>
    <dgm:pt modelId="{64962ACE-BAE5-4A9D-A7FC-6EBD75113399}" type="pres">
      <dgm:prSet presAssocID="{68A9E375-0E1B-49CE-AB0C-BF9B6AF75230}" presName="dummy3a" presStyleCnt="0"/>
      <dgm:spPr/>
    </dgm:pt>
    <dgm:pt modelId="{952201D1-30D4-46CD-846C-C8C8585B1289}" type="pres">
      <dgm:prSet presAssocID="{68A9E375-0E1B-49CE-AB0C-BF9B6AF75230}" presName="dummy3b" presStyleCnt="0"/>
      <dgm:spPr/>
    </dgm:pt>
    <dgm:pt modelId="{DEB8E91D-ECD8-4FA0-B68F-64DC93868CF3}" type="pres">
      <dgm:prSet presAssocID="{68A9E375-0E1B-49CE-AB0C-BF9B6AF75230}" presName="wedge3Tx" presStyleLbl="node1" presStyleIdx="2" presStyleCnt="3">
        <dgm:presLayoutVars>
          <dgm:chMax val="0"/>
          <dgm:chPref val="0"/>
          <dgm:bulletEnabled val="1"/>
        </dgm:presLayoutVars>
      </dgm:prSet>
      <dgm:spPr/>
    </dgm:pt>
    <dgm:pt modelId="{5F7FA03D-C74F-4962-8FEF-BB90D6CDB097}" type="pres">
      <dgm:prSet presAssocID="{91E84F4B-EBDB-46DB-A86E-95C02C21B372}" presName="arrowWedge1" presStyleLbl="fgSibTrans2D1" presStyleIdx="0" presStyleCnt="3"/>
      <dgm:spPr/>
    </dgm:pt>
    <dgm:pt modelId="{B6870C40-6EF8-4A20-B725-C05CE5A8EF58}" type="pres">
      <dgm:prSet presAssocID="{4B894C8B-E9A3-42FB-987B-C3EEBA5005E2}" presName="arrowWedge2" presStyleLbl="fgSibTrans2D1" presStyleIdx="1" presStyleCnt="3"/>
      <dgm:spPr/>
    </dgm:pt>
    <dgm:pt modelId="{955DC83F-1519-419B-BD83-6D90866A3C59}" type="pres">
      <dgm:prSet presAssocID="{F970E716-B49A-4E8F-8028-6104BCD44B86}" presName="arrowWedge3" presStyleLbl="fgSibTrans2D1" presStyleIdx="2" presStyleCnt="3"/>
      <dgm:spPr/>
    </dgm:pt>
  </dgm:ptLst>
  <dgm:cxnLst>
    <dgm:cxn modelId="{940D1B44-9EDE-4472-B2F4-17EA5861A191}" type="presOf" srcId="{E5D4A280-7FE5-4147-8113-D5B70BDC939E}" destId="{D24983A9-0BC5-4E43-BB33-F6739509DEE7}" srcOrd="0" destOrd="0" presId="urn:microsoft.com/office/officeart/2005/8/layout/cycle8"/>
    <dgm:cxn modelId="{64EB596E-7666-4A08-B355-1FEA2242D40B}" srcId="{68A9E375-0E1B-49CE-AB0C-BF9B6AF75230}" destId="{68FF18C5-F5A3-44D6-BE1D-2A2EF1AC0968}" srcOrd="1" destOrd="0" parTransId="{D79DD057-F0BD-49CF-B299-466EF24CDCB5}" sibTransId="{4B894C8B-E9A3-42FB-987B-C3EEBA5005E2}"/>
    <dgm:cxn modelId="{70D40D71-C5B2-4B70-9948-CA53A854864D}" srcId="{68A9E375-0E1B-49CE-AB0C-BF9B6AF75230}" destId="{E5D4A280-7FE5-4147-8113-D5B70BDC939E}" srcOrd="2" destOrd="0" parTransId="{05862585-733D-4196-84D9-DD4BD8F373A7}" sibTransId="{F970E716-B49A-4E8F-8028-6104BCD44B86}"/>
    <dgm:cxn modelId="{1B416677-5B9C-4832-81AD-E708E88CE90F}" type="presOf" srcId="{C26F142B-D46C-4542-9986-903A3A960828}" destId="{2B27FF8E-A7D8-4E65-9FC2-E377ECBBE872}" srcOrd="1" destOrd="0" presId="urn:microsoft.com/office/officeart/2005/8/layout/cycle8"/>
    <dgm:cxn modelId="{07674977-91AA-428D-9C01-4CE2B5F60340}" type="presOf" srcId="{68A9E375-0E1B-49CE-AB0C-BF9B6AF75230}" destId="{28243886-E8B2-4ACF-BAF8-1BA85BC01DB2}" srcOrd="0" destOrd="0" presId="urn:microsoft.com/office/officeart/2005/8/layout/cycle8"/>
    <dgm:cxn modelId="{F6555A58-DDE3-43E3-A77D-75E0B74D8059}" type="presOf" srcId="{E5D4A280-7FE5-4147-8113-D5B70BDC939E}" destId="{DEB8E91D-ECD8-4FA0-B68F-64DC93868CF3}" srcOrd="1" destOrd="0" presId="urn:microsoft.com/office/officeart/2005/8/layout/cycle8"/>
    <dgm:cxn modelId="{78CCF188-0813-4DDE-9CB8-3114C2B66DDD}" type="presOf" srcId="{68FF18C5-F5A3-44D6-BE1D-2A2EF1AC0968}" destId="{6B0BDF61-3324-4D2D-900C-A8A4758D34A8}" srcOrd="1" destOrd="0" presId="urn:microsoft.com/office/officeart/2005/8/layout/cycle8"/>
    <dgm:cxn modelId="{8215C1A9-D88A-482C-A244-67EE43471A54}" type="presOf" srcId="{C26F142B-D46C-4542-9986-903A3A960828}" destId="{9949313E-512A-4CF1-BA0E-C506A3F8D122}" srcOrd="0" destOrd="0" presId="urn:microsoft.com/office/officeart/2005/8/layout/cycle8"/>
    <dgm:cxn modelId="{FEEA50C5-D7D4-448E-BEC7-0B1B25A51BAB}" srcId="{68A9E375-0E1B-49CE-AB0C-BF9B6AF75230}" destId="{C26F142B-D46C-4542-9986-903A3A960828}" srcOrd="0" destOrd="0" parTransId="{EC08EC38-4781-404B-B748-5CAADDEA3206}" sibTransId="{91E84F4B-EBDB-46DB-A86E-95C02C21B372}"/>
    <dgm:cxn modelId="{98B7E1DD-10BF-4EC3-BA27-67241637A54C}" type="presOf" srcId="{68FF18C5-F5A3-44D6-BE1D-2A2EF1AC0968}" destId="{865C305C-E8FC-4AD2-A741-8A846FB5D180}" srcOrd="0" destOrd="0" presId="urn:microsoft.com/office/officeart/2005/8/layout/cycle8"/>
    <dgm:cxn modelId="{6A43A980-3E2C-4CA6-8B06-B4C40F92D8AC}" type="presParOf" srcId="{28243886-E8B2-4ACF-BAF8-1BA85BC01DB2}" destId="{9949313E-512A-4CF1-BA0E-C506A3F8D122}" srcOrd="0" destOrd="0" presId="urn:microsoft.com/office/officeart/2005/8/layout/cycle8"/>
    <dgm:cxn modelId="{2BCA1969-9DAA-443C-BEA7-50ADBB6AB8E6}" type="presParOf" srcId="{28243886-E8B2-4ACF-BAF8-1BA85BC01DB2}" destId="{33CD09BF-5FD0-45AC-AEAD-121D28BAD346}" srcOrd="1" destOrd="0" presId="urn:microsoft.com/office/officeart/2005/8/layout/cycle8"/>
    <dgm:cxn modelId="{ED9EAF9B-FC63-4140-9C56-26DFCDE0526D}" type="presParOf" srcId="{28243886-E8B2-4ACF-BAF8-1BA85BC01DB2}" destId="{78E9D9BC-DE5C-4FA9-AED2-ADADC43EF671}" srcOrd="2" destOrd="0" presId="urn:microsoft.com/office/officeart/2005/8/layout/cycle8"/>
    <dgm:cxn modelId="{5CF67DEE-5F87-4E19-A729-E440CE1B406E}" type="presParOf" srcId="{28243886-E8B2-4ACF-BAF8-1BA85BC01DB2}" destId="{2B27FF8E-A7D8-4E65-9FC2-E377ECBBE872}" srcOrd="3" destOrd="0" presId="urn:microsoft.com/office/officeart/2005/8/layout/cycle8"/>
    <dgm:cxn modelId="{D623A6A8-8913-4F9A-B16A-3EC8330B1CC6}" type="presParOf" srcId="{28243886-E8B2-4ACF-BAF8-1BA85BC01DB2}" destId="{865C305C-E8FC-4AD2-A741-8A846FB5D180}" srcOrd="4" destOrd="0" presId="urn:microsoft.com/office/officeart/2005/8/layout/cycle8"/>
    <dgm:cxn modelId="{7C99BEBC-3450-448D-BAC0-DFB27405ED98}" type="presParOf" srcId="{28243886-E8B2-4ACF-BAF8-1BA85BC01DB2}" destId="{1B7FE0AD-C0E7-4596-9432-64634B7CED5C}" srcOrd="5" destOrd="0" presId="urn:microsoft.com/office/officeart/2005/8/layout/cycle8"/>
    <dgm:cxn modelId="{47AB80A7-38F7-4AAE-99B7-B16BD54F4215}" type="presParOf" srcId="{28243886-E8B2-4ACF-BAF8-1BA85BC01DB2}" destId="{FD30A120-5099-4140-BF6C-CA54D0B252A1}" srcOrd="6" destOrd="0" presId="urn:microsoft.com/office/officeart/2005/8/layout/cycle8"/>
    <dgm:cxn modelId="{D4B0DB84-0C1F-474D-93B7-48B11E1B8238}" type="presParOf" srcId="{28243886-E8B2-4ACF-BAF8-1BA85BC01DB2}" destId="{6B0BDF61-3324-4D2D-900C-A8A4758D34A8}" srcOrd="7" destOrd="0" presId="urn:microsoft.com/office/officeart/2005/8/layout/cycle8"/>
    <dgm:cxn modelId="{966AB422-2B85-4FCB-B0A1-C659C0369172}" type="presParOf" srcId="{28243886-E8B2-4ACF-BAF8-1BA85BC01DB2}" destId="{D24983A9-0BC5-4E43-BB33-F6739509DEE7}" srcOrd="8" destOrd="0" presId="urn:microsoft.com/office/officeart/2005/8/layout/cycle8"/>
    <dgm:cxn modelId="{8B131A49-D69D-4ABE-B581-9BE40F1F15E1}" type="presParOf" srcId="{28243886-E8B2-4ACF-BAF8-1BA85BC01DB2}" destId="{64962ACE-BAE5-4A9D-A7FC-6EBD75113399}" srcOrd="9" destOrd="0" presId="urn:microsoft.com/office/officeart/2005/8/layout/cycle8"/>
    <dgm:cxn modelId="{AD4C7B79-158E-4DC8-B61F-E17FE3989E35}" type="presParOf" srcId="{28243886-E8B2-4ACF-BAF8-1BA85BC01DB2}" destId="{952201D1-30D4-46CD-846C-C8C8585B1289}" srcOrd="10" destOrd="0" presId="urn:microsoft.com/office/officeart/2005/8/layout/cycle8"/>
    <dgm:cxn modelId="{49AEC4C0-DA72-4032-97D5-43C46DA970F2}" type="presParOf" srcId="{28243886-E8B2-4ACF-BAF8-1BA85BC01DB2}" destId="{DEB8E91D-ECD8-4FA0-B68F-64DC93868CF3}" srcOrd="11" destOrd="0" presId="urn:microsoft.com/office/officeart/2005/8/layout/cycle8"/>
    <dgm:cxn modelId="{1B1AB3C2-185A-4F67-B325-75903484C8B7}" type="presParOf" srcId="{28243886-E8B2-4ACF-BAF8-1BA85BC01DB2}" destId="{5F7FA03D-C74F-4962-8FEF-BB90D6CDB097}" srcOrd="12" destOrd="0" presId="urn:microsoft.com/office/officeart/2005/8/layout/cycle8"/>
    <dgm:cxn modelId="{B9A9AA1C-34AE-4E1B-98BD-0AF0425CC656}" type="presParOf" srcId="{28243886-E8B2-4ACF-BAF8-1BA85BC01DB2}" destId="{B6870C40-6EF8-4A20-B725-C05CE5A8EF58}" srcOrd="13" destOrd="0" presId="urn:microsoft.com/office/officeart/2005/8/layout/cycle8"/>
    <dgm:cxn modelId="{E0B2D39A-673A-41FB-A061-BC2158FE58D1}" type="presParOf" srcId="{28243886-E8B2-4ACF-BAF8-1BA85BC01DB2}" destId="{955DC83F-1519-419B-BD83-6D90866A3C59}" srcOrd="14" destOrd="0" presId="urn:microsoft.com/office/officeart/2005/8/layout/cycle8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949313E-512A-4CF1-BA0E-C506A3F8D122}">
      <dsp:nvSpPr>
        <dsp:cNvPr id="0" name=""/>
        <dsp:cNvSpPr/>
      </dsp:nvSpPr>
      <dsp:spPr>
        <a:xfrm>
          <a:off x="507772" y="189207"/>
          <a:ext cx="2445146" cy="2445146"/>
        </a:xfrm>
        <a:prstGeom prst="pie">
          <a:avLst>
            <a:gd name="adj1" fmla="val 16200000"/>
            <a:gd name="adj2" fmla="val 1800000"/>
          </a:avLst>
        </a:prstGeom>
        <a:solidFill>
          <a:schemeClr val="tx2">
            <a:lumMod val="75000"/>
          </a:schemeClr>
        </a:solidFill>
        <a:ln w="15875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altLang="ja-JP" sz="1300" kern="1200" dirty="0"/>
            <a:t>Consulting</a:t>
          </a:r>
          <a:endParaRPr kumimoji="1" lang="ja-JP" altLang="en-US" sz="1300" kern="1200" dirty="0"/>
        </a:p>
      </dsp:txBody>
      <dsp:txXfrm>
        <a:off x="1796423" y="707346"/>
        <a:ext cx="873266" cy="727722"/>
      </dsp:txXfrm>
    </dsp:sp>
    <dsp:sp modelId="{865C305C-E8FC-4AD2-A741-8A846FB5D180}">
      <dsp:nvSpPr>
        <dsp:cNvPr id="0" name=""/>
        <dsp:cNvSpPr/>
      </dsp:nvSpPr>
      <dsp:spPr>
        <a:xfrm>
          <a:off x="457414" y="276534"/>
          <a:ext cx="2445146" cy="2445146"/>
        </a:xfrm>
        <a:prstGeom prst="pie">
          <a:avLst>
            <a:gd name="adj1" fmla="val 1800000"/>
            <a:gd name="adj2" fmla="val 9000000"/>
          </a:avLst>
        </a:prstGeom>
        <a:solidFill>
          <a:schemeClr val="tx2">
            <a:lumMod val="75000"/>
          </a:schemeClr>
        </a:solidFill>
        <a:ln w="15875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altLang="en-US" sz="1300" kern="1200" dirty="0"/>
            <a:t>System design / development</a:t>
          </a:r>
          <a:endParaRPr kumimoji="1" lang="ja-JP" altLang="en-US" sz="1300" kern="1200" dirty="0"/>
        </a:p>
      </dsp:txBody>
      <dsp:txXfrm>
        <a:off x="1039591" y="1862968"/>
        <a:ext cx="1309900" cy="640395"/>
      </dsp:txXfrm>
    </dsp:sp>
    <dsp:sp modelId="{D24983A9-0BC5-4E43-BB33-F6739509DEE7}">
      <dsp:nvSpPr>
        <dsp:cNvPr id="0" name=""/>
        <dsp:cNvSpPr/>
      </dsp:nvSpPr>
      <dsp:spPr>
        <a:xfrm>
          <a:off x="407055" y="189207"/>
          <a:ext cx="2445146" cy="2445146"/>
        </a:xfrm>
        <a:prstGeom prst="pie">
          <a:avLst>
            <a:gd name="adj1" fmla="val 9000000"/>
            <a:gd name="adj2" fmla="val 16200000"/>
          </a:avLst>
        </a:prstGeom>
        <a:solidFill>
          <a:schemeClr val="tx2">
            <a:lumMod val="75000"/>
          </a:schemeClr>
        </a:solidFill>
        <a:ln w="15875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altLang="ja-JP" sz="1300" kern="1200" dirty="0"/>
            <a:t>After support</a:t>
          </a:r>
          <a:endParaRPr kumimoji="1" lang="ja-JP" altLang="en-US" sz="1300" kern="1200" dirty="0"/>
        </a:p>
      </dsp:txBody>
      <dsp:txXfrm>
        <a:off x="690285" y="707346"/>
        <a:ext cx="873266" cy="727722"/>
      </dsp:txXfrm>
    </dsp:sp>
    <dsp:sp modelId="{5F7FA03D-C74F-4962-8FEF-BB90D6CDB097}">
      <dsp:nvSpPr>
        <dsp:cNvPr id="0" name=""/>
        <dsp:cNvSpPr/>
      </dsp:nvSpPr>
      <dsp:spPr>
        <a:xfrm>
          <a:off x="356608" y="37841"/>
          <a:ext cx="2747879" cy="2747879"/>
        </a:xfrm>
        <a:prstGeom prst="circularArrow">
          <a:avLst>
            <a:gd name="adj1" fmla="val 5085"/>
            <a:gd name="adj2" fmla="val 327528"/>
            <a:gd name="adj3" fmla="val 1472472"/>
            <a:gd name="adj4" fmla="val 16199432"/>
            <a:gd name="adj5" fmla="val 5932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6870C40-6EF8-4A20-B725-C05CE5A8EF58}">
      <dsp:nvSpPr>
        <dsp:cNvPr id="0" name=""/>
        <dsp:cNvSpPr/>
      </dsp:nvSpPr>
      <dsp:spPr>
        <a:xfrm>
          <a:off x="306047" y="125013"/>
          <a:ext cx="2747879" cy="2747879"/>
        </a:xfrm>
        <a:prstGeom prst="circularArrow">
          <a:avLst>
            <a:gd name="adj1" fmla="val 5085"/>
            <a:gd name="adj2" fmla="val 327528"/>
            <a:gd name="adj3" fmla="val 8671970"/>
            <a:gd name="adj4" fmla="val 1800502"/>
            <a:gd name="adj5" fmla="val 5932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55DC83F-1519-419B-BD83-6D90866A3C59}">
      <dsp:nvSpPr>
        <dsp:cNvPr id="0" name=""/>
        <dsp:cNvSpPr/>
      </dsp:nvSpPr>
      <dsp:spPr>
        <a:xfrm>
          <a:off x="255487" y="37841"/>
          <a:ext cx="2747879" cy="2747879"/>
        </a:xfrm>
        <a:prstGeom prst="circularArrow">
          <a:avLst>
            <a:gd name="adj1" fmla="val 5085"/>
            <a:gd name="adj2" fmla="val 327528"/>
            <a:gd name="adj3" fmla="val 15873039"/>
            <a:gd name="adj4" fmla="val 9000000"/>
            <a:gd name="adj5" fmla="val 5932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8">
  <dgm:title val=""/>
  <dgm:desc val=""/>
  <dgm:catLst>
    <dgm:cat type="cycle" pri="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clrData>
  <dgm:layoutNode name="compositeShape">
    <dgm:varLst>
      <dgm:chMax val="7"/>
      <dgm:dir/>
      <dgm:resizeHandles val="exact"/>
    </dgm:varLst>
    <dgm:alg type="composite">
      <dgm:param type="horzAlign" val="ctr"/>
      <dgm:param type="vertAlign" val="mid"/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equ" val="1">
        <dgm:constrLst>
          <dgm:constr type="l" for="ch" forName="wedge1" refType="w" fact="0.08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"/>
          <dgm:constr type="t" for="ch" forName="dummy1a" refType="h" fact="0.08"/>
          <dgm:constr type="l" for="ch" forName="dummy1b" refType="w" fact="0.5"/>
          <dgm:constr type="t" for="ch" forName="dummy1b" refType="h" fact="0.08"/>
          <dgm:constr type="l" for="ch" forName="wedge1Tx" refType="w" fact="0.22"/>
          <dgm:constr type="t" for="ch" forName="wedge1Tx" refType="h" fact="0.22"/>
          <dgm:constr type="w" for="ch" forName="wedge1Tx" refType="w" fact="0.56"/>
          <dgm:constr type="h" for="ch" forName="wedge1Tx" refType="h" fact="0.56"/>
          <dgm:constr type="h" for="ch" forName="arrowWedge1single" refType="w" fact="0.08"/>
          <dgm:constr type="diam" for="ch" forName="arrowWedge1single" refType="w" fact="0.84"/>
          <dgm:constr type="l" for="ch" forName="arrowWedge1single" refType="w" fact="0.5"/>
          <dgm:constr type="t" for="ch" forName="arrowWedge1single" refType="w" fact="0.5"/>
          <dgm:constr type="primFontSz" for="ch" ptType="node" op="equ"/>
        </dgm:constrLst>
      </dgm:if>
      <dgm:if name="Name2" axis="ch" ptType="node" func="cnt" op="equ" val="2">
        <dgm:constrLst>
          <dgm:constr type="l" for="ch" forName="wedge1" refType="w" fact="0.1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2"/>
          <dgm:constr type="t" for="ch" forName="dummy1a" refType="h" fact="0.08"/>
          <dgm:constr type="l" for="ch" forName="dummy1b" refType="w" fact="0.52"/>
          <dgm:constr type="t" for="ch" forName="dummy1b" refType="h" fact="0.92"/>
          <dgm:constr type="l" for="ch" forName="wedge1Tx" refType="w" fact="0.559"/>
          <dgm:constr type="t" for="ch" forName="wedge1Tx" refType="h" fact="0.3"/>
          <dgm:constr type="w" for="ch" forName="wedge1Tx" refType="w" fact="0.3"/>
          <dgm:constr type="h" for="ch" forName="wedge1Tx" refType="h" fact="0.4"/>
          <dgm:constr type="l" for="ch" forName="wedge2" refType="w" fact="0.06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48"/>
          <dgm:constr type="t" for="ch" forName="dummy2a" refType="h" fact="0.92"/>
          <dgm:constr type="l" for="ch" forName="dummy2b" refType="w" fact="0.48"/>
          <dgm:constr type="t" for="ch" forName="dummy2b" refType="h" fact="0.08"/>
          <dgm:constr type="r" for="ch" forName="wedge2Tx" refType="w" fact="0.441"/>
          <dgm:constr type="t" for="ch" forName="wedge2Tx" refType="h" fact="0.3"/>
          <dgm:constr type="w" for="ch" forName="wedge2Tx" refType="w" fact="0.3"/>
          <dgm:constr type="h" for="ch" forName="wedge2Tx" refType="h" fact="0.4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primFontSz" for="ch" ptType="node" op="equ"/>
        </dgm:constrLst>
      </dgm:if>
      <dgm:if name="Name3" axis="ch" ptType="node" func="cnt" op="equ" val="3">
        <dgm:constrLst>
          <dgm:constr type="l" for="ch" forName="wedge1" refType="w" fact="0.0973"/>
          <dgm:constr type="t" for="ch" forName="wedge1" refType="w" fact="0.07"/>
          <dgm:constr type="w" for="ch" forName="wedge1" refType="w" fact="0.84"/>
          <dgm:constr type="h" for="ch" forName="wedge1" refType="h" fact="0.84"/>
          <dgm:constr type="l" for="ch" forName="dummy1a" refType="w" fact="0.5173"/>
          <dgm:constr type="t" for="ch" forName="dummy1a" refType="h" fact="0.07"/>
          <dgm:constr type="l" for="ch" forName="dummy1b" refType="w" fact="0.8811"/>
          <dgm:constr type="t" for="ch" forName="dummy1b" refType="h" fact="0.7"/>
          <dgm:constr type="l" for="ch" forName="wedge1Tx" refType="w" fact="0.54"/>
          <dgm:constr type="t" for="ch" forName="wedge1Tx" refType="h" fact="0.248"/>
          <dgm:constr type="w" for="ch" forName="wedge1Tx" refType="w" fact="0.3"/>
          <dgm:constr type="h" for="ch" forName="wedge1Tx" refType="h" fact="0.25"/>
          <dgm:constr type="l" for="ch" forName="wedge2" refType="w" fact="0.08"/>
          <dgm:constr type="t" for="ch" forName="wedge2" refType="w" fact="0.1"/>
          <dgm:constr type="w" for="ch" forName="wedge2" refType="w" fact="0.84"/>
          <dgm:constr type="h" for="ch" forName="wedge2" refType="h" fact="0.84"/>
          <dgm:constr type="l" for="ch" forName="dummy2a" refType="w" fact="0.8637"/>
          <dgm:constr type="t" for="ch" forName="dummy2a" refType="h" fact="0.73"/>
          <dgm:constr type="l" for="ch" forName="dummy2b" refType="w" fact="0.1363"/>
          <dgm:constr type="t" for="ch" forName="dummy2b" refType="h" fact="0.73"/>
          <dgm:constr type="l" for="ch" forName="wedge2Tx" refType="w" fact="0.28"/>
          <dgm:constr type="t" for="ch" forName="wedge2Tx" refType="h" fact="0.645"/>
          <dgm:constr type="w" for="ch" forName="wedge2Tx" refType="w" fact="0.45"/>
          <dgm:constr type="h" for="ch" forName="wedge2Tx" refType="h" fact="0.22"/>
          <dgm:constr type="l" for="ch" forName="wedge3" refType="w" fact="0.0627"/>
          <dgm:constr type="t" for="ch" forName="wedge3" refType="w" fact="0.07"/>
          <dgm:constr type="w" for="ch" forName="wedge3" refType="w" fact="0.84"/>
          <dgm:constr type="h" for="ch" forName="wedge3" refType="h" fact="0.84"/>
          <dgm:constr type="l" for="ch" forName="dummy3a" refType="w" fact="0.1189"/>
          <dgm:constr type="t" for="ch" forName="dummy3a" refType="h" fact="0.7"/>
          <dgm:constr type="l" for="ch" forName="dummy3b" refType="w" fact="0.4827"/>
          <dgm:constr type="t" for="ch" forName="dummy3b" refType="h" fact="0.07"/>
          <dgm:constr type="r" for="ch" forName="wedge3Tx" refType="w" fact="0.46"/>
          <dgm:constr type="t" for="ch" forName="wedge3Tx" refType="h" fact="0.248"/>
          <dgm:constr type="w" for="ch" forName="wedge3Tx" refType="w" fact="0.3"/>
          <dgm:constr type="h" for="ch" forName="wedge3Tx" refType="h" fact="0.25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primFontSz" for="ch" ptType="node" op="equ"/>
        </dgm:constrLst>
      </dgm:if>
      <dgm:if name="Name4" axis="ch" ptType="node" func="cnt" op="equ" val="4">
        <dgm:constrLst>
          <dgm:constr type="l" for="ch" forName="wedge1" refType="w" fact="0.0941"/>
          <dgm:constr type="t" for="ch" forName="wedge1" refType="w" fact="0.0659"/>
          <dgm:constr type="w" for="ch" forName="wedge1" refType="w" fact="0.84"/>
          <dgm:constr type="h" for="ch" forName="wedge1" refType="h" fact="0.84"/>
          <dgm:constr type="l" for="ch" forName="dummy1a" refType="w" fact="0.5141"/>
          <dgm:constr type="t" for="ch" forName="dummy1a" refType="h" fact="0.0659"/>
          <dgm:constr type="l" for="ch" forName="dummy1b" refType="w" fact="0.9341"/>
          <dgm:constr type="t" for="ch" forName="dummy1b" refType="h" fact="0.4859"/>
          <dgm:constr type="l" for="ch" forName="wedge1Tx" refType="w" fact="0.54"/>
          <dgm:constr type="t" for="ch" forName="wedge1Tx" refType="h" fact="0.24"/>
          <dgm:constr type="w" for="ch" forName="wedge1Tx" refType="w" fact="0.31"/>
          <dgm:constr type="h" for="ch" forName="wedge1Tx" refType="h" fact="0.23"/>
          <dgm:constr type="l" for="ch" forName="wedge2" refType="w" fact="0.0941"/>
          <dgm:constr type="t" for="ch" forName="wedge2" refType="w" fact="0.0941"/>
          <dgm:constr type="w" for="ch" forName="wedge2" refType="w" fact="0.84"/>
          <dgm:constr type="h" for="ch" forName="wedge2" refType="h" fact="0.84"/>
          <dgm:constr type="l" for="ch" forName="dummy2a" refType="w" fact="0.9341"/>
          <dgm:constr type="t" for="ch" forName="dummy2a" refType="h" fact="0.5141"/>
          <dgm:constr type="l" for="ch" forName="dummy2b" refType="w" fact="0.5141"/>
          <dgm:constr type="t" for="ch" forName="dummy2b" refType="h" fact="0.9341"/>
          <dgm:constr type="l" for="ch" forName="wedge2Tx" refType="w" fact="0.54"/>
          <dgm:constr type="t" for="ch" forName="wedge2Tx" refType="h" fact="0.53"/>
          <dgm:constr type="w" for="ch" forName="wedge2Tx" refType="w" fact="0.31"/>
          <dgm:constr type="h" for="ch" forName="wedge2Tx" refType="h" fact="0.23"/>
          <dgm:constr type="l" for="ch" forName="wedge3" refType="w" fact="0.0659"/>
          <dgm:constr type="t" for="ch" forName="wedge3" refType="w" fact="0.0941"/>
          <dgm:constr type="w" for="ch" forName="wedge3" refType="w" fact="0.84"/>
          <dgm:constr type="h" for="ch" forName="wedge3" refType="h" fact="0.84"/>
          <dgm:constr type="l" for="ch" forName="dummy3a" refType="w" fact="0.4859"/>
          <dgm:constr type="t" for="ch" forName="dummy3a" refType="h" fact="0.9341"/>
          <dgm:constr type="l" for="ch" forName="dummy3b" refType="w" fact="0.0659"/>
          <dgm:constr type="t" for="ch" forName="dummy3b" refType="h" fact="0.5141"/>
          <dgm:constr type="r" for="ch" forName="wedge3Tx" refType="w" fact="0.46"/>
          <dgm:constr type="t" for="ch" forName="wedge3Tx" refType="h" fact="0.53"/>
          <dgm:constr type="w" for="ch" forName="wedge3Tx" refType="w" fact="0.31"/>
          <dgm:constr type="h" for="ch" forName="wedge3Tx" refType="h" fact="0.23"/>
          <dgm:constr type="l" for="ch" forName="wedge4" refType="w" fact="0.0659"/>
          <dgm:constr type="t" for="ch" forName="wedge4" refType="h" fact="0.0659"/>
          <dgm:constr type="w" for="ch" forName="wedge4" refType="w" fact="0.84"/>
          <dgm:constr type="h" for="ch" forName="wedge4" refType="h" fact="0.84"/>
          <dgm:constr type="l" for="ch" forName="dummy4a" refType="w" fact="0.0659"/>
          <dgm:constr type="t" for="ch" forName="dummy4a" refType="h" fact="0.4859"/>
          <dgm:constr type="l" for="ch" forName="dummy4b" refType="w" fact="0.4859"/>
          <dgm:constr type="t" for="ch" forName="dummy4b" refType="h" fact="0.0659"/>
          <dgm:constr type="r" for="ch" forName="wedge4Tx" refType="w" fact="0.46"/>
          <dgm:constr type="t" for="ch" forName="wedge4Tx" refType="h" fact="0.24"/>
          <dgm:constr type="w" for="ch" forName="wedge4Tx" refType="w" fact="0.31"/>
          <dgm:constr type="h" for="ch" forName="wedge4Tx" refType="h" fact="0.23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primFontSz" for="ch" ptType="node" op="equ"/>
        </dgm:constrLst>
      </dgm:if>
      <dgm:if name="Name5" axis="ch" ptType="node" func="cnt" op="equ" val="5">
        <dgm:constrLst>
          <dgm:constr type="l" for="ch" forName="wedge1" refType="w" fact="0.0918"/>
          <dgm:constr type="t" for="ch" forName="wedge1" refType="w" fact="0.0638"/>
          <dgm:constr type="w" for="ch" forName="wedge1" refType="w" fact="0.84"/>
          <dgm:constr type="h" for="ch" forName="wedge1" refType="h" fact="0.84"/>
          <dgm:constr type="l" for="ch" forName="dummy1a" refType="w" fact="0.5118"/>
          <dgm:constr type="t" for="ch" forName="dummy1a" refType="h" fact="0.0638"/>
          <dgm:constr type="l" for="ch" forName="dummy1b" refType="w" fact="0.9112"/>
          <dgm:constr type="t" for="ch" forName="dummy1b" refType="h" fact="0.354"/>
          <dgm:constr type="l" for="ch" forName="wedge1Tx" refType="w" fact="0.53"/>
          <dgm:constr type="t" for="ch" forName="wedge1Tx" refType="h" fact="0.205"/>
          <dgm:constr type="w" for="ch" forName="wedge1Tx" refType="w" fact="0.27"/>
          <dgm:constr type="h" for="ch" forName="wedge1Tx" refType="h" fact="0.18"/>
          <dgm:constr type="l" for="ch" forName="wedge2" refType="w" fact="0.099"/>
          <dgm:constr type="t" for="ch" forName="wedge2" refType="w" fact="0.0862"/>
          <dgm:constr type="w" for="ch" forName="wedge2" refType="w" fact="0.84"/>
          <dgm:constr type="h" for="ch" forName="wedge2" refType="h" fact="0.84"/>
          <dgm:constr type="l" for="ch" forName="dummy2a" refType="w" fact="0.9185"/>
          <dgm:constr type="t" for="ch" forName="dummy2a" refType="h" fact="0.3764"/>
          <dgm:constr type="l" for="ch" forName="dummy2b" refType="w" fact="0.7659"/>
          <dgm:constr type="t" for="ch" forName="dummy2b" refType="h" fact="0.846"/>
          <dgm:constr type="l" for="ch" forName="wedge2Tx" refType="w" fact="0.64"/>
          <dgm:constr type="t" for="ch" forName="wedge2Tx" refType="h" fact="0.47"/>
          <dgm:constr type="w" for="ch" forName="wedge2Tx" refType="w" fact="0.25"/>
          <dgm:constr type="h" for="ch" forName="wedge2Tx" refType="h" fact="0.2"/>
          <dgm:constr type="l" for="ch" forName="wedge3" refType="w" fact="0.08"/>
          <dgm:constr type="t" for="ch" forName="wedge3" refType="w" fact="0.1"/>
          <dgm:constr type="w" for="ch" forName="wedge3" refType="w" fact="0.84"/>
          <dgm:constr type="h" for="ch" forName="wedge3" refType="h" fact="0.84"/>
          <dgm:constr type="l" for="ch" forName="dummy3a" refType="w" fact="0.7469"/>
          <dgm:constr type="t" for="ch" forName="dummy3a" refType="h" fact="0.8598"/>
          <dgm:constr type="l" for="ch" forName="dummy3b" refType="w" fact="0.2531"/>
          <dgm:constr type="t" for="ch" forName="dummy3b" refType="h" fact="0.8598"/>
          <dgm:constr type="l" for="ch" forName="wedge3Tx" refType="w" fact="0.38"/>
          <dgm:constr type="t" for="ch" forName="wedge3Tx" refType="h" fact="0.69"/>
          <dgm:constr type="w" for="ch" forName="wedge3Tx" refType="w" fact="0.24"/>
          <dgm:constr type="h" for="ch" forName="wedge3Tx" refType="h" fact="0.22"/>
          <dgm:constr type="l" for="ch" forName="wedge4" refType="w" fact="0.061"/>
          <dgm:constr type="t" for="ch" forName="wedge4" refType="h" fact="0.0862"/>
          <dgm:constr type="w" for="ch" forName="wedge4" refType="w" fact="0.84"/>
          <dgm:constr type="h" for="ch" forName="wedge4" refType="h" fact="0.84"/>
          <dgm:constr type="l" for="ch" forName="dummy4a" refType="w" fact="0.2341"/>
          <dgm:constr type="t" for="ch" forName="dummy4a" refType="h" fact="0.846"/>
          <dgm:constr type="l" for="ch" forName="dummy4b" refType="w" fact="0.0815"/>
          <dgm:constr type="t" for="ch" forName="dummy4b" refType="h" fact="0.3764"/>
          <dgm:constr type="r" for="ch" forName="wedge4Tx" refType="w" fact="0.36"/>
          <dgm:constr type="t" for="ch" forName="wedge4Tx" refType="h" fact="0.47"/>
          <dgm:constr type="w" for="ch" forName="wedge4Tx" refType="w" fact="0.25"/>
          <dgm:constr type="h" for="ch" forName="wedge4Tx" refType="h" fact="0.2"/>
          <dgm:constr type="l" for="ch" forName="wedge5" refType="w" fact="0.0682"/>
          <dgm:constr type="t" for="ch" forName="wedge5" refType="h" fact="0.0638"/>
          <dgm:constr type="w" for="ch" forName="wedge5" refType="w" fact="0.84"/>
          <dgm:constr type="h" for="ch" forName="wedge5" refType="h" fact="0.84"/>
          <dgm:constr type="l" for="ch" forName="dummy5a" refType="w" fact="0.0888"/>
          <dgm:constr type="t" for="ch" forName="dummy5a" refType="h" fact="0.354"/>
          <dgm:constr type="l" for="ch" forName="dummy5b" refType="w" fact="0.4882"/>
          <dgm:constr type="t" for="ch" forName="dummy5b" refType="h" fact="0.0638"/>
          <dgm:constr type="r" for="ch" forName="wedge5Tx" refType="w" fact="0.47"/>
          <dgm:constr type="t" for="ch" forName="wedge5Tx" refType="h" fact="0.205"/>
          <dgm:constr type="w" for="ch" forName="wedge5Tx" refType="w" fact="0.27"/>
          <dgm:constr type="h" for="ch" forName="wedge5Tx" refType="h" fact="0.18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primFontSz" for="ch" ptType="node" op="equ"/>
        </dgm:constrLst>
      </dgm:if>
      <dgm:if name="Name6" axis="ch" ptType="node" func="cnt" op="equ" val="6">
        <dgm:constrLst>
          <dgm:constr type="l" for="ch" forName="wedge1" refType="w" fact="0.09"/>
          <dgm:constr type="t" for="ch" forName="wedge1" refType="w" fact="0.0627"/>
          <dgm:constr type="w" for="ch" forName="wedge1" refType="w" fact="0.84"/>
          <dgm:constr type="h" for="ch" forName="wedge1" refType="h" fact="0.84"/>
          <dgm:constr type="l" for="ch" forName="dummy1a" refType="w" fact="0.51"/>
          <dgm:constr type="t" for="ch" forName="dummy1a" refType="h" fact="0.0627"/>
          <dgm:constr type="l" for="ch" forName="dummy1b" refType="w" fact="0.8737"/>
          <dgm:constr type="t" for="ch" forName="dummy1b" refType="h" fact="0.2727"/>
          <dgm:constr type="l" for="ch" forName="wedge1Tx" refType="w" fact="0.53"/>
          <dgm:constr type="t" for="ch" forName="wedge1Tx" refType="h" fact="0.17"/>
          <dgm:constr type="w" for="ch" forName="wedge1Tx" refType="w" fact="0.22"/>
          <dgm:constr type="h" for="ch" forName="wedge1Tx" refType="h" fact="0.17"/>
          <dgm:constr type="l" for="ch" forName="wedge2" refType="w" fact="0.1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8837"/>
          <dgm:constr type="t" for="ch" forName="dummy2a" refType="h" fact="0.29"/>
          <dgm:constr type="l" for="ch" forName="dummy2b" refType="w" fact="0.8837"/>
          <dgm:constr type="t" for="ch" forName="dummy2b" refType="h" fact="0.71"/>
          <dgm:constr type="l" for="ch" forName="wedge2Tx" refType="w" fact="0.67"/>
          <dgm:constr type="t" for="ch" forName="wedge2Tx" refType="h" fact="0.42"/>
          <dgm:constr type="w" for="ch" forName="wedge2Tx" refType="w" fact="0.23"/>
          <dgm:constr type="h" for="ch" forName="wedge2Tx" refType="h" fact="0.165"/>
          <dgm:constr type="l" for="ch" forName="wedge3" refType="w" fact="0.09"/>
          <dgm:constr type="t" for="ch" forName="wedge3" refType="w" fact="0.0973"/>
          <dgm:constr type="w" for="ch" forName="wedge3" refType="w" fact="0.84"/>
          <dgm:constr type="h" for="ch" forName="wedge3" refType="h" fact="0.84"/>
          <dgm:constr type="l" for="ch" forName="dummy3a" refType="w" fact="0.8737"/>
          <dgm:constr type="t" for="ch" forName="dummy3a" refType="h" fact="0.7273"/>
          <dgm:constr type="l" for="ch" forName="dummy3b" refType="w" fact="0.51"/>
          <dgm:constr type="t" for="ch" forName="dummy3b" refType="h" fact="0.9373"/>
          <dgm:constr type="l" for="ch" forName="wedge3Tx" refType="w" fact="0.53"/>
          <dgm:constr type="t" for="ch" forName="wedge3Tx" refType="h" fact="0.665"/>
          <dgm:constr type="w" for="ch" forName="wedge3Tx" refType="w" fact="0.22"/>
          <dgm:constr type="h" for="ch" forName="wedge3Tx" refType="h" fact="0.17"/>
          <dgm:constr type="l" for="ch" forName="wedge4" refType="w" fact="0.07"/>
          <dgm:constr type="t" for="ch" forName="wedge4" refType="h" fact="0.0973"/>
          <dgm:constr type="w" for="ch" forName="wedge4" refType="w" fact="0.84"/>
          <dgm:constr type="h" for="ch" forName="wedge4" refType="h" fact="0.84"/>
          <dgm:constr type="l" for="ch" forName="dummy4a" refType="w" fact="0.49"/>
          <dgm:constr type="t" for="ch" forName="dummy4a" refType="h" fact="0.9373"/>
          <dgm:constr type="l" for="ch" forName="dummy4b" refType="w" fact="0.1263"/>
          <dgm:constr type="t" for="ch" forName="dummy4b" refType="h" fact="0.7273"/>
          <dgm:constr type="r" for="ch" forName="wedge4Tx" refType="w" fact="0.47"/>
          <dgm:constr type="t" for="ch" forName="wedge4Tx" refType="h" fact="0.665"/>
          <dgm:constr type="w" for="ch" forName="wedge4Tx" refType="w" fact="0.22"/>
          <dgm:constr type="h" for="ch" forName="wedge4Tx" refType="h" fact="0.17"/>
          <dgm:constr type="l" for="ch" forName="wedge5" refType="w" fact="0.06"/>
          <dgm:constr type="t" for="ch" forName="wedge5" refType="h" fact="0.08"/>
          <dgm:constr type="w" for="ch" forName="wedge5" refType="w" fact="0.84"/>
          <dgm:constr type="h" for="ch" forName="wedge5" refType="h" fact="0.84"/>
          <dgm:constr type="l" for="ch" forName="dummy5a" refType="w" fact="0.1163"/>
          <dgm:constr type="t" for="ch" forName="dummy5a" refType="h" fact="0.71"/>
          <dgm:constr type="l" for="ch" forName="dummy5b" refType="w" fact="0.1163"/>
          <dgm:constr type="t" for="ch" forName="dummy5b" refType="h" fact="0.29"/>
          <dgm:constr type="r" for="ch" forName="wedge5Tx" refType="w" fact="0.33"/>
          <dgm:constr type="t" for="ch" forName="wedge5Tx" refType="h" fact="0.42"/>
          <dgm:constr type="w" for="ch" forName="wedge5Tx" refType="w" fact="0.23"/>
          <dgm:constr type="h" for="ch" forName="wedge5Tx" refType="h" fact="0.165"/>
          <dgm:constr type="l" for="ch" forName="wedge6" refType="w" fact="0.07"/>
          <dgm:constr type="t" for="ch" forName="wedge6" refType="h" fact="0.0627"/>
          <dgm:constr type="w" for="ch" forName="wedge6" refType="w" fact="0.84"/>
          <dgm:constr type="h" for="ch" forName="wedge6" refType="h" fact="0.84"/>
          <dgm:constr type="l" for="ch" forName="dummy6a" refType="w" fact="0.1263"/>
          <dgm:constr type="t" for="ch" forName="dummy6a" refType="h" fact="0.2727"/>
          <dgm:constr type="l" for="ch" forName="dummy6b" refType="w" fact="0.49"/>
          <dgm:constr type="t" for="ch" forName="dummy6b" refType="h" fact="0.0627"/>
          <dgm:constr type="r" for="ch" forName="wedge6Tx" refType="w" fact="0.47"/>
          <dgm:constr type="t" for="ch" forName="wedge6Tx" refType="h" fact="0.17"/>
          <dgm:constr type="w" for="ch" forName="wedge6Tx" refType="w" fact="0.22"/>
          <dgm:constr type="h" for="ch" forName="wedge6Tx" refType="h" fact="0.17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primFontSz" for="ch" ptType="node" op="equ"/>
        </dgm:constrLst>
      </dgm:if>
      <dgm:else name="Name7">
        <dgm:constrLst>
          <dgm:constr type="l" for="ch" forName="wedge1" refType="w" fact="0.0887"/>
          <dgm:constr type="t" for="ch" forName="wedge1" refType="w" fact="0.062"/>
          <dgm:constr type="w" for="ch" forName="wedge1" refType="w" fact="0.84"/>
          <dgm:constr type="h" for="ch" forName="wedge1" refType="h" fact="0.84"/>
          <dgm:constr type="l" for="ch" forName="dummy1a" refType="w" fact="0.5087"/>
          <dgm:constr type="t" for="ch" forName="dummy1a" refType="h" fact="0.062"/>
          <dgm:constr type="l" for="ch" forName="dummy1b" refType="w" fact="0.837"/>
          <dgm:constr type="t" for="ch" forName="dummy1b" refType="h" fact="0.2201"/>
          <dgm:constr type="l" for="ch" forName="wedge1Tx" refType="w" fact="0.53"/>
          <dgm:constr type="t" for="ch" forName="wedge1Tx" refType="h" fact="0.14"/>
          <dgm:constr type="w" for="ch" forName="wedge1Tx" refType="w" fact="0.2"/>
          <dgm:constr type="h" for="ch" forName="wedge1Tx" refType="h" fact="0.16"/>
          <dgm:constr type="l" for="ch" forName="wedge2" refType="w" fact="0.0995"/>
          <dgm:constr type="t" for="ch" forName="wedge2" refType="w" fact="0.0755"/>
          <dgm:constr type="w" for="ch" forName="wedge2" refType="w" fact="0.84"/>
          <dgm:constr type="h" for="ch" forName="wedge2" refType="h" fact="0.84"/>
          <dgm:constr type="l" for="ch" forName="dummy2a" refType="w" fact="0.8479"/>
          <dgm:constr type="t" for="ch" forName="dummy2a" refType="h" fact="0.2337"/>
          <dgm:constr type="l" for="ch" forName="dummy2b" refType="w" fact="0.929"/>
          <dgm:constr type="t" for="ch" forName="dummy2b" refType="h" fact="0.589"/>
          <dgm:constr type="l" for="ch" forName="wedge2Tx" refType="w" fact="0.67"/>
          <dgm:constr type="t" for="ch" forName="wedge2Tx" refType="h" fact="0.38"/>
          <dgm:constr type="w" for="ch" forName="wedge2Tx" refType="w" fact="0.23"/>
          <dgm:constr type="h" for="ch" forName="wedge2Tx" refType="h" fact="0.14"/>
          <dgm:constr type="l" for="ch" forName="wedge3" refType="w" fact="0.0956"/>
          <dgm:constr type="t" for="ch" forName="wedge3" refType="w" fact="0.0925"/>
          <dgm:constr type="w" for="ch" forName="wedge3" refType="w" fact="0.84"/>
          <dgm:constr type="h" for="ch" forName="wedge3" refType="h" fact="0.84"/>
          <dgm:constr type="l" for="ch" forName="dummy3a" refType="w" fact="0.9251"/>
          <dgm:constr type="t" for="ch" forName="dummy3a" refType="h" fact="0.6059"/>
          <dgm:constr type="l" for="ch" forName="dummy3b" refType="w" fact="0.6979"/>
          <dgm:constr type="t" for="ch" forName="dummy3b" refType="h" fact="0.8909"/>
          <dgm:constr type="l" for="ch" forName="wedge3Tx" refType="w" fact="0.635"/>
          <dgm:constr type="t" for="ch" forName="wedge3Tx" refType="h" fact="0.59"/>
          <dgm:constr type="w" for="ch" forName="wedge3Tx" refType="w" fact="0.2"/>
          <dgm:constr type="h" for="ch" forName="wedge3Tx" refType="h" fact="0.155"/>
          <dgm:constr type="l" for="ch" forName="wedge4" refType="w" fact="0.08"/>
          <dgm:constr type="t" for="ch" forName="wedge4" refType="h" fact="0.1"/>
          <dgm:constr type="w" for="ch" forName="wedge4" refType="w" fact="0.84"/>
          <dgm:constr type="h" for="ch" forName="wedge4" refType="h" fact="0.84"/>
          <dgm:constr type="l" for="ch" forName="dummy4a" refType="w" fact="0.6822"/>
          <dgm:constr type="t" for="ch" forName="dummy4a" refType="h" fact="0.8984"/>
          <dgm:constr type="l" for="ch" forName="dummy4b" refType="w" fact="0.3178"/>
          <dgm:constr type="t" for="ch" forName="dummy4b" refType="h" fact="0.8984"/>
          <dgm:constr type="l" for="ch" forName="wedge4Tx" refType="w" fact="0.4025"/>
          <dgm:constr type="t" for="ch" forName="wedge4Tx" refType="h" fact="0.76"/>
          <dgm:constr type="w" for="ch" forName="wedge4Tx" refType="w" fact="0.195"/>
          <dgm:constr type="h" for="ch" forName="wedge4Tx" refType="h" fact="0.14"/>
          <dgm:constr type="l" for="ch" forName="wedge5" refType="w" fact="0.0644"/>
          <dgm:constr type="t" for="ch" forName="wedge5" refType="h" fact="0.0925"/>
          <dgm:constr type="w" for="ch" forName="wedge5" refType="w" fact="0.84"/>
          <dgm:constr type="h" for="ch" forName="wedge5" refType="h" fact="0.84"/>
          <dgm:constr type="l" for="ch" forName="dummy5a" refType="w" fact="0.3021"/>
          <dgm:constr type="t" for="ch" forName="dummy5a" refType="h" fact="0.8909"/>
          <dgm:constr type="l" for="ch" forName="dummy5b" refType="w" fact="0.0749"/>
          <dgm:constr type="t" for="ch" forName="dummy5b" refType="h" fact="0.6059"/>
          <dgm:constr type="r" for="ch" forName="wedge5Tx" refType="w" fact="0.365"/>
          <dgm:constr type="t" for="ch" forName="wedge5Tx" refType="h" fact="0.59"/>
          <dgm:constr type="w" for="ch" forName="wedge5Tx" refType="w" fact="0.2"/>
          <dgm:constr type="h" for="ch" forName="wedge5Tx" refType="h" fact="0.155"/>
          <dgm:constr type="l" for="ch" forName="wedge6" refType="w" fact="0.0605"/>
          <dgm:constr type="t" for="ch" forName="wedge6" refType="h" fact="0.0755"/>
          <dgm:constr type="w" for="ch" forName="wedge6" refType="w" fact="0.84"/>
          <dgm:constr type="h" for="ch" forName="wedge6" refType="h" fact="0.84"/>
          <dgm:constr type="l" for="ch" forName="dummy6a" refType="w" fact="0.071"/>
          <dgm:constr type="t" for="ch" forName="dummy6a" refType="h" fact="0.589"/>
          <dgm:constr type="l" for="ch" forName="dummy6b" refType="w" fact="0.1521"/>
          <dgm:constr type="t" for="ch" forName="dummy6b" refType="h" fact="0.2337"/>
          <dgm:constr type="r" for="ch" forName="wedge6Tx" refType="w" fact="0.33"/>
          <dgm:constr type="t" for="ch" forName="wedge6Tx" refType="h" fact="0.38"/>
          <dgm:constr type="w" for="ch" forName="wedge6Tx" refType="w" fact="0.23"/>
          <dgm:constr type="h" for="ch" forName="wedge6Tx" refType="h" fact="0.14"/>
          <dgm:constr type="l" for="ch" forName="wedge7" refType="w" fact="0.0713"/>
          <dgm:constr type="t" for="ch" forName="wedge7" refType="h" fact="0.062"/>
          <dgm:constr type="w" for="ch" forName="wedge7" refType="w" fact="0.84"/>
          <dgm:constr type="h" for="ch" forName="wedge7" refType="h" fact="0.84"/>
          <dgm:constr type="l" for="ch" forName="dummy7a" refType="w" fact="0.163"/>
          <dgm:constr type="t" for="ch" forName="dummy7a" refType="h" fact="0.2201"/>
          <dgm:constr type="l" for="ch" forName="dummy7b" refType="w" fact="0.4913"/>
          <dgm:constr type="t" for="ch" forName="dummy7b" refType="h" fact="0.062"/>
          <dgm:constr type="r" for="ch" forName="wedge7Tx" refType="w" fact="0.47"/>
          <dgm:constr type="t" for="ch" forName="wedge7Tx" refType="h" fact="0.14"/>
          <dgm:constr type="w" for="ch" forName="wedge7Tx" refType="w" fact="0.2"/>
          <dgm:constr type="h" for="ch" forName="wedge7Tx" refType="h" fact="0.16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h" for="ch" forName="arrowWedge7" refType="w" fact="0.08"/>
          <dgm:constr type="diam" for="ch" forName="arrowWedge7" refType="w" fact="0.84"/>
          <dgm:constr type="l" for="ch" forName="arrowWedge7" refType="w" fact="0.5"/>
          <dgm:constr type="t" for="ch" forName="arrowWedge7" refType="w" fact="0.5"/>
          <dgm:constr type="primFontSz" for="ch" ptType="node" op="equ"/>
        </dgm:constrLst>
      </dgm:else>
    </dgm:choose>
    <dgm:ruleLst/>
    <dgm:choose name="Name8">
      <dgm:if name="Name9" axis="ch" ptType="node" func="cnt" op="gte" val="1">
        <dgm:layoutNode name="wedge1">
          <dgm:alg type="sp"/>
          <dgm:choose name="Name10">
            <dgm:if name="Name11" axis="ch" ptType="node" func="cnt" op="equ" val="1">
              <dgm:shape xmlns:r="http://schemas.openxmlformats.org/officeDocument/2006/relationships" type="ellipse" r:blip="">
                <dgm:adjLst/>
              </dgm:shape>
            </dgm:if>
            <dgm:if name="Name12" axis="ch" ptType="node" func="cnt" op="equ" val="2">
              <dgm:shape xmlns:r="http://schemas.openxmlformats.org/officeDocument/2006/relationships" type="pie" r:blip="">
                <dgm:adjLst>
                  <dgm:adj idx="1" val="270"/>
                  <dgm:adj idx="2" val="90"/>
                </dgm:adjLst>
              </dgm:shape>
            </dgm:if>
            <dgm:if name="Name13" axis="ch" ptType="node" func="cnt" op="equ" val="3">
              <dgm:shape xmlns:r="http://schemas.openxmlformats.org/officeDocument/2006/relationships" type="pie" r:blip="">
                <dgm:adjLst>
                  <dgm:adj idx="1" val="270"/>
                  <dgm:adj idx="2" val="30"/>
                </dgm:adjLst>
              </dgm:shape>
            </dgm:if>
            <dgm:if name="Name14" axis="ch" ptType="node" func="cnt" op="equ" val="4">
              <dgm:shape xmlns:r="http://schemas.openxmlformats.org/officeDocument/2006/relationships" type="pie" r:blip="">
                <dgm:adjLst>
                  <dgm:adj idx="1" val="270"/>
                  <dgm:adj idx="2" val="0"/>
                </dgm:adjLst>
              </dgm:shape>
            </dgm:if>
            <dgm:if name="Name15" axis="ch" ptType="node" func="cnt" op="equ" val="5">
              <dgm:shape xmlns:r="http://schemas.openxmlformats.org/officeDocument/2006/relationships" type="pie" r:blip="">
                <dgm:adjLst>
                  <dgm:adj idx="1" val="270"/>
                  <dgm:adj idx="2" val="342"/>
                </dgm:adjLst>
              </dgm:shape>
            </dgm:if>
            <dgm:if name="Name16" axis="ch" ptType="node" func="cnt" op="equ" val="6">
              <dgm:shape xmlns:r="http://schemas.openxmlformats.org/officeDocument/2006/relationships" type="pie" r:blip="">
                <dgm:adjLst>
                  <dgm:adj idx="1" val="270"/>
                  <dgm:adj idx="2" val="330"/>
                </dgm:adjLst>
              </dgm:shape>
            </dgm:if>
            <dgm:else name="Name17">
              <dgm:shape xmlns:r="http://schemas.openxmlformats.org/officeDocument/2006/relationships" type="pie" r:blip="">
                <dgm:adjLst>
                  <dgm:adj idx="1" val="270"/>
                  <dgm:adj idx="2" val="321.4286"/>
                </dgm:adjLst>
              </dgm:shape>
            </dgm:else>
          </dgm:choose>
          <dgm:choose name="Name18">
            <dgm:if name="Name19" func="var" arg="dir" op="equ" val="norm">
              <dgm:presOf axis="ch desOrSelf" ptType="node node" st="1 1" cnt="1 0"/>
            </dgm:if>
            <dgm:else name="Name20">
              <dgm:choose name="Name21">
                <dgm:if name="Name22" axis="ch" ptType="node" func="cnt" op="equ" val="1">
                  <dgm:presOf axis="ch desOrSelf" ptType="node node" st="1 1" cnt="1 0"/>
                </dgm:if>
                <dgm:if name="Name23" axis="ch" ptType="node" func="cnt" op="equ" val="2">
                  <dgm:presOf axis="ch desOrSelf" ptType="node node" st="2 1" cnt="1 0"/>
                </dgm:if>
                <dgm:if name="Name24" axis="ch" ptType="node" func="cnt" op="equ" val="3">
                  <dgm:presOf axis="ch desOrSelf" ptType="node node" st="3 1" cnt="1 0"/>
                </dgm:if>
                <dgm:if name="Name25" axis="ch" ptType="node" func="cnt" op="equ" val="4">
                  <dgm:presOf axis="ch desOrSelf" ptType="node node" st="4 1" cnt="1 0"/>
                </dgm:if>
                <dgm:if name="Name26" axis="ch" ptType="node" func="cnt" op="equ" val="5">
                  <dgm:presOf axis="ch desOrSelf" ptType="node node" st="5 1" cnt="1 0"/>
                </dgm:if>
                <dgm:if name="Name27" axis="ch" ptType="node" func="cnt" op="equ" val="6">
                  <dgm:presOf axis="ch desOrSelf" ptType="node node" st="6 1" cnt="1 0"/>
                </dgm:if>
                <dgm:else name="Name28">
                  <dgm:presOf axis="ch desOrSelf" ptType="node node" st="7 1" cnt="1 0"/>
                </dgm:else>
              </dgm:choose>
            </dgm:else>
          </dgm:choose>
          <dgm:constrLst/>
          <dgm:ruleLst/>
        </dgm:layoutNode>
        <dgm:layoutNode name="dummy1a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1b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1Tx" moveWith="wedg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29">
            <dgm:if name="Name30" func="var" arg="dir" op="equ" val="norm">
              <dgm:presOf axis="ch desOrSelf" ptType="node node" st="1 1" cnt="1 0"/>
            </dgm:if>
            <dgm:else name="Name31">
              <dgm:choose name="Name32">
                <dgm:if name="Name33" axis="ch" ptType="node" func="cnt" op="equ" val="1">
                  <dgm:presOf axis="ch desOrSelf" ptType="node node" st="1 1" cnt="1 0"/>
                </dgm:if>
                <dgm:if name="Name34" axis="ch" ptType="node" func="cnt" op="equ" val="2">
                  <dgm:presOf axis="ch desOrSelf" ptType="node node" st="2 1" cnt="1 0"/>
                </dgm:if>
                <dgm:if name="Name35" axis="ch" ptType="node" func="cnt" op="equ" val="3">
                  <dgm:presOf axis="ch desOrSelf" ptType="node node" st="3 1" cnt="1 0"/>
                </dgm:if>
                <dgm:if name="Name36" axis="ch" ptType="node" func="cnt" op="equ" val="4">
                  <dgm:presOf axis="ch desOrSelf" ptType="node node" st="4 1" cnt="1 0"/>
                </dgm:if>
                <dgm:if name="Name37" axis="ch" ptType="node" func="cnt" op="equ" val="5">
                  <dgm:presOf axis="ch desOrSelf" ptType="node node" st="5 1" cnt="1 0"/>
                </dgm:if>
                <dgm:if name="Name38" axis="ch" ptType="node" func="cnt" op="equ" val="6">
                  <dgm:presOf axis="ch desOrSelf" ptType="node node" st="6 1" cnt="1 0"/>
                </dgm:if>
                <dgm:else name="Name39">
                  <dgm:presOf axis="ch desOrSelf" ptType="node node" st="7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40"/>
    </dgm:choose>
    <dgm:choose name="Name41">
      <dgm:if name="Name42" axis="ch" ptType="node" func="cnt" op="gte" val="2">
        <dgm:layoutNode name="wedge2">
          <dgm:alg type="sp"/>
          <dgm:choose name="Name43">
            <dgm:if name="Name44" axis="ch" ptType="node" func="cnt" op="equ" val="2">
              <dgm:shape xmlns:r="http://schemas.openxmlformats.org/officeDocument/2006/relationships" type="pie" r:blip="">
                <dgm:adjLst>
                  <dgm:adj idx="1" val="90"/>
                  <dgm:adj idx="2" val="270"/>
                </dgm:adjLst>
              </dgm:shape>
            </dgm:if>
            <dgm:if name="Name45" axis="ch" ptType="node" func="cnt" op="equ" val="3">
              <dgm:shape xmlns:r="http://schemas.openxmlformats.org/officeDocument/2006/relationships" type="pie" r:blip="">
                <dgm:adjLst>
                  <dgm:adj idx="1" val="30"/>
                  <dgm:adj idx="2" val="150"/>
                </dgm:adjLst>
              </dgm:shape>
            </dgm:if>
            <dgm:if name="Name46" axis="ch" ptType="node" func="cnt" op="equ" val="4">
              <dgm:shape xmlns:r="http://schemas.openxmlformats.org/officeDocument/2006/relationships" type="pie" r:blip="">
                <dgm:adjLst>
                  <dgm:adj idx="1" val="0"/>
                  <dgm:adj idx="2" val="90"/>
                </dgm:adjLst>
              </dgm:shape>
            </dgm:if>
            <dgm:if name="Name47" axis="ch" ptType="node" func="cnt" op="equ" val="5">
              <dgm:shape xmlns:r="http://schemas.openxmlformats.org/officeDocument/2006/relationships" type="pie" r:blip="">
                <dgm:adjLst>
                  <dgm:adj idx="1" val="342"/>
                  <dgm:adj idx="2" val="54"/>
                </dgm:adjLst>
              </dgm:shape>
            </dgm:if>
            <dgm:if name="Name48" axis="ch" ptType="node" func="cnt" op="equ" val="6">
              <dgm:shape xmlns:r="http://schemas.openxmlformats.org/officeDocument/2006/relationships" type="pie" r:blip="">
                <dgm:adjLst>
                  <dgm:adj idx="1" val="330"/>
                  <dgm:adj idx="2" val="30"/>
                </dgm:adjLst>
              </dgm:shape>
            </dgm:if>
            <dgm:else name="Name49">
              <dgm:shape xmlns:r="http://schemas.openxmlformats.org/officeDocument/2006/relationships" type="pie" r:blip="">
                <dgm:adjLst>
                  <dgm:adj idx="1" val="321.4286"/>
                  <dgm:adj idx="2" val="12.85714"/>
                </dgm:adjLst>
              </dgm:shape>
            </dgm:else>
          </dgm:choose>
          <dgm:choose name="Name50">
            <dgm:if name="Name51" func="var" arg="dir" op="equ" val="norm">
              <dgm:presOf axis="ch desOrSelf" ptType="node node" st="2 1" cnt="1 0"/>
            </dgm:if>
            <dgm:else name="Name52">
              <dgm:choose name="Name53">
                <dgm:if name="Name54" axis="ch" ptType="node" func="cnt" op="equ" val="2">
                  <dgm:presOf axis="ch desOrSelf" ptType="node node" st="1 1" cnt="1 0"/>
                </dgm:if>
                <dgm:if name="Name55" axis="ch" ptType="node" func="cnt" op="equ" val="3">
                  <dgm:presOf axis="ch desOrSelf" ptType="node node" st="2 1" cnt="1 0"/>
                </dgm:if>
                <dgm:if name="Name56" axis="ch" ptType="node" func="cnt" op="equ" val="4">
                  <dgm:presOf axis="ch desOrSelf" ptType="node node" st="3 1" cnt="1 0"/>
                </dgm:if>
                <dgm:if name="Name57" axis="ch" ptType="node" func="cnt" op="equ" val="5">
                  <dgm:presOf axis="ch desOrSelf" ptType="node node" st="4 1" cnt="1 0"/>
                </dgm:if>
                <dgm:if name="Name58" axis="ch" ptType="node" func="cnt" op="equ" val="6">
                  <dgm:presOf axis="ch desOrSelf" ptType="node node" st="5 1" cnt="1 0"/>
                </dgm:if>
                <dgm:else name="Name59">
                  <dgm:presOf axis="ch desOrSelf" ptType="node node" st="6 1" cnt="1 0"/>
                </dgm:else>
              </dgm:choose>
            </dgm:else>
          </dgm:choose>
          <dgm:constrLst/>
          <dgm:ruleLst/>
        </dgm:layoutNode>
        <dgm:layoutNode name="dummy2a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2b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2Tx" moveWith="wedge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60">
            <dgm:if name="Name61" func="var" arg="dir" op="equ" val="norm">
              <dgm:presOf axis="ch desOrSelf" ptType="node node" st="2 1" cnt="1 0"/>
            </dgm:if>
            <dgm:else name="Name62">
              <dgm:choose name="Name63">
                <dgm:if name="Name64" axis="ch" ptType="node" func="cnt" op="equ" val="2">
                  <dgm:presOf axis="ch desOrSelf" ptType="node node" st="1 1" cnt="1 0"/>
                </dgm:if>
                <dgm:if name="Name65" axis="ch" ptType="node" func="cnt" op="equ" val="3">
                  <dgm:presOf axis="ch desOrSelf" ptType="node node" st="2 1" cnt="1 0"/>
                </dgm:if>
                <dgm:if name="Name66" axis="ch" ptType="node" func="cnt" op="equ" val="4">
                  <dgm:presOf axis="ch desOrSelf" ptType="node node" st="3 1" cnt="1 0"/>
                </dgm:if>
                <dgm:if name="Name67" axis="ch" ptType="node" func="cnt" op="equ" val="5">
                  <dgm:presOf axis="ch desOrSelf" ptType="node node" st="4 1" cnt="1 0"/>
                </dgm:if>
                <dgm:if name="Name68" axis="ch" ptType="node" func="cnt" op="equ" val="6">
                  <dgm:presOf axis="ch desOrSelf" ptType="node node" st="5 1" cnt="1 0"/>
                </dgm:if>
                <dgm:else name="Name69">
                  <dgm:presOf axis="ch desOrSelf" ptType="node node" st="6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70"/>
    </dgm:choose>
    <dgm:choose name="Name71">
      <dgm:if name="Name72" axis="ch" ptType="node" func="cnt" op="gte" val="3">
        <dgm:layoutNode name="wedge3">
          <dgm:alg type="sp"/>
          <dgm:choose name="Name73">
            <dgm:if name="Name74" axis="ch" ptType="node" func="cnt" op="equ" val="3">
              <dgm:shape xmlns:r="http://schemas.openxmlformats.org/officeDocument/2006/relationships" type="pie" r:blip="">
                <dgm:adjLst>
                  <dgm:adj idx="1" val="150"/>
                  <dgm:adj idx="2" val="270"/>
                </dgm:adjLst>
              </dgm:shape>
            </dgm:if>
            <dgm:if name="Name75" axis="ch" ptType="node" func="cnt" op="equ" val="4">
              <dgm:shape xmlns:r="http://schemas.openxmlformats.org/officeDocument/2006/relationships" type="pie" r:blip="">
                <dgm:adjLst>
                  <dgm:adj idx="1" val="90"/>
                  <dgm:adj idx="2" val="180"/>
                </dgm:adjLst>
              </dgm:shape>
            </dgm:if>
            <dgm:if name="Name76" axis="ch" ptType="node" func="cnt" op="equ" val="5">
              <dgm:shape xmlns:r="http://schemas.openxmlformats.org/officeDocument/2006/relationships" type="pie" r:blip="">
                <dgm:adjLst>
                  <dgm:adj idx="1" val="54"/>
                  <dgm:adj idx="2" val="126"/>
                </dgm:adjLst>
              </dgm:shape>
            </dgm:if>
            <dgm:if name="Name77" axis="ch" ptType="node" func="cnt" op="equ" val="6">
              <dgm:shape xmlns:r="http://schemas.openxmlformats.org/officeDocument/2006/relationships" type="pie" r:blip="">
                <dgm:adjLst>
                  <dgm:adj idx="1" val="30"/>
                  <dgm:adj idx="2" val="90"/>
                </dgm:adjLst>
              </dgm:shape>
            </dgm:if>
            <dgm:else name="Name78">
              <dgm:shape xmlns:r="http://schemas.openxmlformats.org/officeDocument/2006/relationships" type="pie" r:blip="">
                <dgm:adjLst>
                  <dgm:adj idx="1" val="12.85714"/>
                  <dgm:adj idx="2" val="64.28571"/>
                </dgm:adjLst>
              </dgm:shape>
            </dgm:else>
          </dgm:choose>
          <dgm:choose name="Name79">
            <dgm:if name="Name80" func="var" arg="dir" op="equ" val="norm">
              <dgm:presOf axis="ch desOrSelf" ptType="node node" st="3 1" cnt="1 0"/>
            </dgm:if>
            <dgm:else name="Name81">
              <dgm:choose name="Name82">
                <dgm:if name="Name83" axis="ch" ptType="node" func="cnt" op="equ" val="3">
                  <dgm:presOf axis="ch desOrSelf" ptType="node node" st="1 1" cnt="1 0"/>
                </dgm:if>
                <dgm:if name="Name84" axis="ch" ptType="node" func="cnt" op="equ" val="4">
                  <dgm:presOf axis="ch desOrSelf" ptType="node node" st="2 1" cnt="1 0"/>
                </dgm:if>
                <dgm:if name="Name85" axis="ch" ptType="node" func="cnt" op="equ" val="5">
                  <dgm:presOf axis="ch desOrSelf" ptType="node node" st="3 1" cnt="1 0"/>
                </dgm:if>
                <dgm:if name="Name86" axis="ch" ptType="node" func="cnt" op="equ" val="6">
                  <dgm:presOf axis="ch desOrSelf" ptType="node node" st="4 1" cnt="1 0"/>
                </dgm:if>
                <dgm:else name="Name87">
                  <dgm:presOf axis="ch desOrSelf" ptType="node node" st="5 1" cnt="1 0"/>
                </dgm:else>
              </dgm:choose>
            </dgm:else>
          </dgm:choose>
          <dgm:constrLst/>
          <dgm:ruleLst/>
        </dgm:layoutNode>
        <dgm:layoutNode name="dummy3a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3b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3Tx" moveWith="wedge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88">
            <dgm:if name="Name89" func="var" arg="dir" op="equ" val="norm">
              <dgm:presOf axis="ch desOrSelf" ptType="node node" st="3 1" cnt="1 0"/>
            </dgm:if>
            <dgm:else name="Name90">
              <dgm:choose name="Name91">
                <dgm:if name="Name92" axis="ch" ptType="node" func="cnt" op="equ" val="3">
                  <dgm:presOf axis="ch desOrSelf" ptType="node node" st="1 1" cnt="1 0"/>
                </dgm:if>
                <dgm:if name="Name93" axis="ch" ptType="node" func="cnt" op="equ" val="4">
                  <dgm:presOf axis="ch desOrSelf" ptType="node node" st="2 1" cnt="1 0"/>
                </dgm:if>
                <dgm:if name="Name94" axis="ch" ptType="node" func="cnt" op="equ" val="5">
                  <dgm:presOf axis="ch desOrSelf" ptType="node node" st="3 1" cnt="1 0"/>
                </dgm:if>
                <dgm:if name="Name95" axis="ch" ptType="node" func="cnt" op="equ" val="6">
                  <dgm:presOf axis="ch desOrSelf" ptType="node node" st="4 1" cnt="1 0"/>
                </dgm:if>
                <dgm:else name="Name96">
                  <dgm:presOf axis="ch desOrSelf" ptType="node node" st="5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97"/>
    </dgm:choose>
    <dgm:choose name="Name98">
      <dgm:if name="Name99" axis="ch" ptType="node" func="cnt" op="gte" val="4">
        <dgm:layoutNode name="wedge4">
          <dgm:alg type="sp"/>
          <dgm:choose name="Name100">
            <dgm:if name="Name101" axis="ch" ptType="node" func="cnt" op="equ" val="4">
              <dgm:shape xmlns:r="http://schemas.openxmlformats.org/officeDocument/2006/relationships" type="pie" r:blip="">
                <dgm:adjLst>
                  <dgm:adj idx="1" val="180"/>
                  <dgm:adj idx="2" val="270"/>
                </dgm:adjLst>
              </dgm:shape>
            </dgm:if>
            <dgm:if name="Name102" axis="ch" ptType="node" func="cnt" op="equ" val="5">
              <dgm:shape xmlns:r="http://schemas.openxmlformats.org/officeDocument/2006/relationships" type="pie" r:blip="">
                <dgm:adjLst>
                  <dgm:adj idx="1" val="126"/>
                  <dgm:adj idx="2" val="198"/>
                </dgm:adjLst>
              </dgm:shape>
            </dgm:if>
            <dgm:if name="Name103" axis="ch" ptType="node" func="cnt" op="equ" val="6">
              <dgm:shape xmlns:r="http://schemas.openxmlformats.org/officeDocument/2006/relationships" type="pie" r:blip="">
                <dgm:adjLst>
                  <dgm:adj idx="1" val="90"/>
                  <dgm:adj idx="2" val="150"/>
                </dgm:adjLst>
              </dgm:shape>
            </dgm:if>
            <dgm:else name="Name104">
              <dgm:shape xmlns:r="http://schemas.openxmlformats.org/officeDocument/2006/relationships" type="pie" r:blip="">
                <dgm:adjLst>
                  <dgm:adj idx="1" val="64.2871"/>
                  <dgm:adj idx="2" val="115.7143"/>
                </dgm:adjLst>
              </dgm:shape>
            </dgm:else>
          </dgm:choose>
          <dgm:choose name="Name105">
            <dgm:if name="Name106" func="var" arg="dir" op="equ" val="norm">
              <dgm:presOf axis="ch desOrSelf" ptType="node node" st="4 1" cnt="1 0"/>
            </dgm:if>
            <dgm:else name="Name107">
              <dgm:choose name="Name108">
                <dgm:if name="Name109" axis="ch" ptType="node" func="cnt" op="equ" val="4">
                  <dgm:presOf axis="ch desOrSelf" ptType="node node" st="1 1" cnt="1 0"/>
                </dgm:if>
                <dgm:if name="Name110" axis="ch" ptType="node" func="cnt" op="equ" val="5">
                  <dgm:presOf axis="ch desOrSelf" ptType="node node" st="2 1" cnt="1 0"/>
                </dgm:if>
                <dgm:if name="Name111" axis="ch" ptType="node" func="cnt" op="equ" val="6">
                  <dgm:presOf axis="ch desOrSelf" ptType="node node" st="3 1" cnt="1 0"/>
                </dgm:if>
                <dgm:else name="Name112">
                  <dgm:presOf axis="ch desOrSelf" ptType="node node" st="4 1" cnt="1 0"/>
                </dgm:else>
              </dgm:choose>
            </dgm:else>
          </dgm:choose>
          <dgm:constrLst/>
          <dgm:ruleLst/>
        </dgm:layoutNode>
        <dgm:layoutNode name="dummy4a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4b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4Tx" moveWith="wedge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13">
            <dgm:if name="Name114" func="var" arg="dir" op="equ" val="norm">
              <dgm:presOf axis="ch desOrSelf" ptType="node node" st="4 1" cnt="1 0"/>
            </dgm:if>
            <dgm:else name="Name115">
              <dgm:choose name="Name116">
                <dgm:if name="Name117" axis="ch" ptType="node" func="cnt" op="equ" val="4">
                  <dgm:presOf axis="ch desOrSelf" ptType="node node" st="1 1" cnt="1 0"/>
                </dgm:if>
                <dgm:if name="Name118" axis="ch" ptType="node" func="cnt" op="equ" val="5">
                  <dgm:presOf axis="ch desOrSelf" ptType="node node" st="2 1" cnt="1 0"/>
                </dgm:if>
                <dgm:if name="Name119" axis="ch" ptType="node" func="cnt" op="equ" val="6">
                  <dgm:presOf axis="ch desOrSelf" ptType="node node" st="3 1" cnt="1 0"/>
                </dgm:if>
                <dgm:else name="Name120">
                  <dgm:presOf axis="ch desOrSelf" ptType="node node" st="4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21"/>
    </dgm:choose>
    <dgm:choose name="Name122">
      <dgm:if name="Name123" axis="ch" ptType="node" func="cnt" op="gte" val="5">
        <dgm:layoutNode name="wedge5">
          <dgm:alg type="sp"/>
          <dgm:choose name="Name124">
            <dgm:if name="Name125" axis="ch" ptType="node" func="cnt" op="equ" val="5">
              <dgm:shape xmlns:r="http://schemas.openxmlformats.org/officeDocument/2006/relationships" type="pie" r:blip="">
                <dgm:adjLst>
                  <dgm:adj idx="1" val="198"/>
                  <dgm:adj idx="2" val="270"/>
                </dgm:adjLst>
              </dgm:shape>
            </dgm:if>
            <dgm:if name="Name126" axis="ch" ptType="node" func="cnt" op="equ" val="6">
              <dgm:shape xmlns:r="http://schemas.openxmlformats.org/officeDocument/2006/relationships" type="pie" r:blip="">
                <dgm:adjLst>
                  <dgm:adj idx="1" val="150"/>
                  <dgm:adj idx="2" val="210"/>
                </dgm:adjLst>
              </dgm:shape>
            </dgm:if>
            <dgm:else name="Name127">
              <dgm:shape xmlns:r="http://schemas.openxmlformats.org/officeDocument/2006/relationships" type="pie" r:blip="">
                <dgm:adjLst>
                  <dgm:adj idx="1" val="115.7143"/>
                  <dgm:adj idx="2" val="167.1429"/>
                </dgm:adjLst>
              </dgm:shape>
            </dgm:else>
          </dgm:choose>
          <dgm:choose name="Name128">
            <dgm:if name="Name129" func="var" arg="dir" op="equ" val="norm">
              <dgm:presOf axis="ch desOrSelf" ptType="node node" st="5 1" cnt="1 0"/>
            </dgm:if>
            <dgm:else name="Name130">
              <dgm:choose name="Name131">
                <dgm:if name="Name132" axis="ch" ptType="node" func="cnt" op="equ" val="5">
                  <dgm:presOf axis="ch desOrSelf" ptType="node node" st="1 1" cnt="1 0"/>
                </dgm:if>
                <dgm:if name="Name133" axis="ch" ptType="node" func="cnt" op="equ" val="6">
                  <dgm:presOf axis="ch desOrSelf" ptType="node node" st="2 1" cnt="1 0"/>
                </dgm:if>
                <dgm:else name="Name134">
                  <dgm:presOf axis="ch desOrSelf" ptType="node node" st="3 1" cnt="1 0"/>
                </dgm:else>
              </dgm:choose>
            </dgm:else>
          </dgm:choose>
          <dgm:constrLst/>
          <dgm:ruleLst/>
        </dgm:layoutNode>
        <dgm:layoutNode name="dummy5a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5b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5Tx" moveWith="wedge5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35">
            <dgm:if name="Name136" func="var" arg="dir" op="equ" val="norm">
              <dgm:presOf axis="ch desOrSelf" ptType="node node" st="5 1" cnt="1 0"/>
            </dgm:if>
            <dgm:else name="Name137">
              <dgm:choose name="Name138">
                <dgm:if name="Name139" axis="ch" ptType="node" func="cnt" op="equ" val="5">
                  <dgm:presOf axis="ch desOrSelf" ptType="node node" st="1 1" cnt="1 0"/>
                </dgm:if>
                <dgm:if name="Name140" axis="ch" ptType="node" func="cnt" op="equ" val="6">
                  <dgm:presOf axis="ch desOrSelf" ptType="node node" st="2 1" cnt="1 0"/>
                </dgm:if>
                <dgm:else name="Name141">
                  <dgm:presOf axis="ch desOrSelf" ptType="node node" st="3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42"/>
    </dgm:choose>
    <dgm:choose name="Name143">
      <dgm:if name="Name144" axis="ch" ptType="node" func="cnt" op="gte" val="6">
        <dgm:layoutNode name="wedge6">
          <dgm:alg type="sp"/>
          <dgm:choose name="Name145">
            <dgm:if name="Name146" axis="ch" ptType="node" func="cnt" op="equ" val="6">
              <dgm:shape xmlns:r="http://schemas.openxmlformats.org/officeDocument/2006/relationships" type="pie" r:blip="">
                <dgm:adjLst>
                  <dgm:adj idx="1" val="210"/>
                  <dgm:adj idx="2" val="270"/>
                </dgm:adjLst>
              </dgm:shape>
            </dgm:if>
            <dgm:else name="Name147">
              <dgm:shape xmlns:r="http://schemas.openxmlformats.org/officeDocument/2006/relationships" type="pie" r:blip="">
                <dgm:adjLst>
                  <dgm:adj idx="1" val="167.1429"/>
                  <dgm:adj idx="2" val="218.5714"/>
                </dgm:adjLst>
              </dgm:shape>
            </dgm:else>
          </dgm:choose>
          <dgm:choose name="Name148">
            <dgm:if name="Name149" func="var" arg="dir" op="equ" val="norm">
              <dgm:presOf axis="ch desOrSelf" ptType="node node" st="6 1" cnt="1 0"/>
            </dgm:if>
            <dgm:else name="Name150">
              <dgm:choose name="Name151">
                <dgm:if name="Name152" axis="ch" ptType="node" func="cnt" op="equ" val="6">
                  <dgm:presOf axis="ch desOrSelf" ptType="node node" st="1 1" cnt="1 0"/>
                </dgm:if>
                <dgm:else name="Name153">
                  <dgm:presOf axis="ch desOrSelf" ptType="node node" st="2 1" cnt="1 0"/>
                </dgm:else>
              </dgm:choose>
            </dgm:else>
          </dgm:choose>
          <dgm:constrLst/>
          <dgm:ruleLst/>
        </dgm:layoutNode>
        <dgm:layoutNode name="dummy6a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6b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6Tx" moveWith="wedge6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54">
            <dgm:if name="Name155" func="var" arg="dir" op="equ" val="norm">
              <dgm:presOf axis="ch desOrSelf" ptType="node node" st="6 1" cnt="1 0"/>
            </dgm:if>
            <dgm:else name="Name156">
              <dgm:choose name="Name157">
                <dgm:if name="Name158" axis="ch" ptType="node" func="cnt" op="equ" val="6">
                  <dgm:presOf axis="ch desOrSelf" ptType="node node" st="1 1" cnt="1 0"/>
                </dgm:if>
                <dgm:else name="Name159">
                  <dgm:presOf axis="ch desOrSelf" ptType="node node" st="2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0"/>
    </dgm:choose>
    <dgm:choose name="Name161">
      <dgm:if name="Name162" axis="ch" ptType="node" func="cnt" op="gte" val="7">
        <dgm:layoutNode name="wedge7">
          <dgm:alg type="sp"/>
          <dgm:shape xmlns:r="http://schemas.openxmlformats.org/officeDocument/2006/relationships" type="pie" r:blip="">
            <dgm:adjLst>
              <dgm:adj idx="1" val="218.5714"/>
              <dgm:adj idx="2" val="270"/>
            </dgm:adjLst>
          </dgm:shape>
          <dgm:choose name="Name163">
            <dgm:if name="Name164" func="var" arg="dir" op="equ" val="norm">
              <dgm:presOf axis="ch desOrSelf" ptType="node node" st="7 1" cnt="1 0"/>
            </dgm:if>
            <dgm:else name="Name165">
              <dgm:presOf axis="ch desOrSelf" ptType="node node" st="1 1" cnt="1 0"/>
            </dgm:else>
          </dgm:choose>
          <dgm:constrLst/>
          <dgm:ruleLst/>
        </dgm:layoutNode>
        <dgm:layoutNode name="dummy7a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7b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7Tx" moveWith="wedge7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66">
            <dgm:if name="Name167" func="var" arg="dir" op="equ" val="norm">
              <dgm:presOf axis="ch desOrSelf" ptType="node node" st="7 1" cnt="1 0"/>
            </dgm:if>
            <dgm:else name="Name168">
              <dgm:presOf axis="ch desOrSelf" ptType="node node" st="1 1" cnt="1 0"/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9"/>
    </dgm:choose>
    <dgm:choose name="Name170">
      <dgm:if name="Name171" axis="ch" ptType="node" func="cnt" op="equ" val="1">
        <dgm:forEach name="Name172" axis="ch" ptType="sibTrans" hideLastTrans="0" cnt="1">
          <dgm:layoutNode name="arrowWedge1single" styleLbl="fgSibTrans2D1">
            <dgm:choose name="Name173">
              <dgm:if name="Name174" func="var" arg="dir" op="equ" val="norm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arr"/>
                  <dgm:param type="endSty" val="noArr"/>
                </dgm:alg>
              </dgm:if>
              <dgm:else name="Name175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noArr"/>
                  <dgm:param type="endSty" val="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if name="Name176" axis="ch" ptType="node" func="cnt" op="gte" val="2">
        <dgm:forEach name="Name177" axis="ch" ptType="sibTrans" hideLastTrans="0" cnt="1">
          <dgm:layoutNode name="arrowWedge1" styleLbl="fgSibTrans2D1">
            <dgm:choose name="Name178">
              <dgm:if name="Name179" func="var" arg="dir" op="equ" val="norm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noArr"/>
                  <dgm:param type="endSty" val="arr"/>
                </dgm:alg>
              </dgm:if>
              <dgm:else name="Name180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arr"/>
                  <dgm:param type="endSty" val="no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else name="Name181"/>
    </dgm:choose>
    <dgm:forEach name="Name182" axis="ch" ptType="sibTrans" hideLastTrans="0" st="2" cnt="1">
      <dgm:layoutNode name="arrowWedge2" styleLbl="fgSibTrans2D1">
        <dgm:choose name="Name183">
          <dgm:if name="Name184" func="var" arg="dir" op="equ" val="norm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5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86" axis="ch" ptType="sibTrans" hideLastTrans="0" st="3" cnt="1">
      <dgm:layoutNode name="arrowWedge3" styleLbl="fgSibTrans2D1">
        <dgm:choose name="Name187">
          <dgm:if name="Name188" func="var" arg="dir" op="equ" val="norm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9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0" axis="ch" ptType="sibTrans" hideLastTrans="0" st="4" cnt="1">
      <dgm:layoutNode name="arrowWedge4" styleLbl="fgSibTrans2D1">
        <dgm:choose name="Name191">
          <dgm:if name="Name192" func="var" arg="dir" op="equ" val="norm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3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4" axis="ch" ptType="sibTrans" hideLastTrans="0" st="5" cnt="1">
      <dgm:layoutNode name="arrowWedge5" styleLbl="fgSibTrans2D1">
        <dgm:choose name="Name195">
          <dgm:if name="Name196" func="var" arg="dir" op="equ" val="norm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7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8" axis="ch" ptType="sibTrans" hideLastTrans="0" st="6" cnt="1">
      <dgm:layoutNode name="arrowWedge6" styleLbl="fgSibTrans2D1">
        <dgm:choose name="Name199">
          <dgm:if name="Name200" func="var" arg="dir" op="equ" val="norm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1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202" axis="ch" ptType="sibTrans" hideLastTrans="0" st="7" cnt="1">
      <dgm:layoutNode name="arrowWedge7" styleLbl="fgSibTrans2D1">
        <dgm:choose name="Name203">
          <dgm:if name="Name204" func="var" arg="dir" op="equ" val="norm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5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18830" cy="495030"/>
          </a:xfrm>
          <a:prstGeom prst="rect">
            <a:avLst/>
          </a:prstGeom>
        </p:spPr>
        <p:txBody>
          <a:bodyPr vert="horz" lIns="91051" tIns="45526" rIns="91051" bIns="45526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15374" y="0"/>
            <a:ext cx="2918830" cy="495030"/>
          </a:xfrm>
          <a:prstGeom prst="rect">
            <a:avLst/>
          </a:prstGeom>
        </p:spPr>
        <p:txBody>
          <a:bodyPr vert="horz" lIns="91051" tIns="45526" rIns="91051" bIns="45526" rtlCol="0"/>
          <a:lstStyle>
            <a:lvl1pPr algn="r">
              <a:defRPr sz="1200"/>
            </a:lvl1pPr>
          </a:lstStyle>
          <a:p>
            <a:fld id="{539D8877-6569-4601-A5D3-72C3670B8196}" type="datetimeFigureOut">
              <a:rPr kumimoji="1" lang="ja-JP" altLang="en-US" smtClean="0"/>
              <a:t>2023/11/7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406400" y="1231900"/>
            <a:ext cx="5922963" cy="33321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051" tIns="45526" rIns="91051" bIns="45526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3577" y="4748164"/>
            <a:ext cx="5388610" cy="3884861"/>
          </a:xfrm>
          <a:prstGeom prst="rect">
            <a:avLst/>
          </a:prstGeom>
        </p:spPr>
        <p:txBody>
          <a:bodyPr vert="horz" lIns="91051" tIns="45526" rIns="91051" bIns="45526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1" y="9371288"/>
            <a:ext cx="2918830" cy="495029"/>
          </a:xfrm>
          <a:prstGeom prst="rect">
            <a:avLst/>
          </a:prstGeom>
        </p:spPr>
        <p:txBody>
          <a:bodyPr vert="horz" lIns="91051" tIns="45526" rIns="91051" bIns="45526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15374" y="9371288"/>
            <a:ext cx="2918830" cy="495029"/>
          </a:xfrm>
          <a:prstGeom prst="rect">
            <a:avLst/>
          </a:prstGeom>
        </p:spPr>
        <p:txBody>
          <a:bodyPr vert="horz" lIns="91051" tIns="45526" rIns="91051" bIns="45526" rtlCol="0" anchor="b"/>
          <a:lstStyle>
            <a:lvl1pPr algn="r">
              <a:defRPr sz="1200"/>
            </a:lvl1pPr>
          </a:lstStyle>
          <a:p>
            <a:fld id="{5B5D0C45-6DCD-4D47-967D-53E5F83E154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418094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B5D0C45-6DCD-4D47-967D-53E5F83E1545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2510465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B5D0C45-6DCD-4D47-967D-53E5F83E1545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4186760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B5D0C45-6DCD-4D47-967D-53E5F83E1545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068092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" y="6334316"/>
            <a:ext cx="12192000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B9FDB8-7F7F-4C94-A4CF-B1A3571650C5}" type="datetime1">
              <a:rPr kumimoji="1" lang="ja-JP" altLang="en-US" smtClean="0"/>
              <a:t>2023/11/7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TOMAS ENGINEERING (THAILAND) Co., Ltd. 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C34D28-DE79-4B28-8B5E-B753BBC87275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810435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48E54B-2316-46CF-BAF6-AD9ECB1795E2}" type="datetime1">
              <a:rPr kumimoji="1" lang="ja-JP" altLang="en-US" smtClean="0"/>
              <a:t>2023/11/7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TOMAS ENGINEERING (THAILAND) Co., Ltd. 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C34D28-DE79-4B28-8B5E-B753BBC8727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635599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6791F-F478-4EBE-B9B2-31A569F6089F}" type="datetime1">
              <a:rPr kumimoji="1" lang="ja-JP" altLang="en-US" smtClean="0"/>
              <a:t>2023/11/7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TOMAS ENGINEERING (THAILAND) Co., Ltd. 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C34D28-DE79-4B28-8B5E-B753BBC8727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31417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05D436-5242-4F02-B8E0-57A7DD7F1762}" type="datetime1">
              <a:rPr kumimoji="1" lang="ja-JP" altLang="en-US" smtClean="0"/>
              <a:t>2023/11/7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TOMAS ENGINEERING (THAILAND) Co., Ltd. 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C34D28-DE79-4B28-8B5E-B753BBC8727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65729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25D2B1-24F9-45D6-895D-BDCEE28D6835}" type="datetime1">
              <a:rPr kumimoji="1" lang="ja-JP" altLang="en-US" smtClean="0"/>
              <a:t>2023/11/7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TOMAS ENGINEERING (THAILAND) Co., Ltd. 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C34D28-DE79-4B28-8B5E-B753BBC87275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023450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80" y="1845734"/>
            <a:ext cx="4937760" cy="4023359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60839-0245-470E-8B2E-E0EB6220AE6B}" type="datetime1">
              <a:rPr kumimoji="1" lang="ja-JP" altLang="en-US" smtClean="0"/>
              <a:t>2023/11/7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TOMAS ENGINEERING (THAILAND) Co., Ltd. </a:t>
            </a:r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C34D28-DE79-4B28-8B5E-B753BBC8727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18903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5"/>
            <a:ext cx="4937760" cy="328676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28676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34BAC-0399-4DB1-910A-CC8E79B5BC8B}" type="datetime1">
              <a:rPr kumimoji="1" lang="ja-JP" altLang="en-US" smtClean="0"/>
              <a:t>2023/11/7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TOMAS ENGINEERING (THAILAND) Co., Ltd. </a:t>
            </a:r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C34D28-DE79-4B28-8B5E-B753BBC8727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088518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38147D-130D-4417-AC9D-867A3602327B}" type="datetime1">
              <a:rPr kumimoji="1" lang="ja-JP" altLang="en-US" smtClean="0"/>
              <a:t>2023/11/7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TOMAS ENGINEERING (THAILAND) Co., Ltd. </a:t>
            </a:r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C34D28-DE79-4B28-8B5E-B753BBC8727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69814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0EC72D-71DC-4E79-8F54-02590A93B83A}" type="datetime1">
              <a:rPr kumimoji="1" lang="ja-JP" altLang="en-US" smtClean="0"/>
              <a:t>2023/11/7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kumimoji="1" lang="en-US" altLang="ja-JP"/>
              <a:t>TOMAS ENGINEERING (THAILAND) Co., Ltd. </a:t>
            </a:r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C34D28-DE79-4B28-8B5E-B753BBC8727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95939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28641D0D-EBF4-455C-A33F-0D47DAEBBAB6}" type="datetime1">
              <a:rPr kumimoji="1" lang="ja-JP" altLang="en-US" smtClean="0"/>
              <a:t>2023/11/7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kumimoji="1" lang="en-US" altLang="ja-JP"/>
              <a:t>TOMAS ENGINEERING (THAILAND) Co., Ltd. </a:t>
            </a:r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9C34D28-DE79-4B28-8B5E-B753BBC8727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419743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B56EF6-FBB2-410B-9895-1C64563D4977}" type="datetime1">
              <a:rPr kumimoji="1" lang="ja-JP" altLang="en-US" smtClean="0"/>
              <a:t>2023/11/7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TOMAS ENGINEERING (THAILAND) Co., Ltd. </a:t>
            </a:r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C34D28-DE79-4B28-8B5E-B753BBC8727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616986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8A55B2A1-8CB7-40D2-8210-863C877945A7}" type="datetime1">
              <a:rPr kumimoji="1" lang="ja-JP" altLang="en-US" smtClean="0"/>
              <a:t>2023/11/7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r>
              <a:rPr kumimoji="1" lang="en-US" altLang="ja-JP"/>
              <a:t>TOMAS ENGINEERING (THAILAND) Co., Ltd. 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99C34D28-DE79-4B28-8B5E-B753BBC87275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43188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kumimoji="1"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kumimoji="1"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13" Type="http://schemas.openxmlformats.org/officeDocument/2006/relationships/image" Target="../media/image6.pn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12" Type="http://schemas.openxmlformats.org/officeDocument/2006/relationships/image" Target="../media/image5.png"/><Relationship Id="rId17" Type="http://schemas.openxmlformats.org/officeDocument/2006/relationships/image" Target="../media/image10.png"/><Relationship Id="rId2" Type="http://schemas.openxmlformats.org/officeDocument/2006/relationships/notesSlide" Target="../notesSlides/notesSlide2.xml"/><Relationship Id="rId16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11" Type="http://schemas.openxmlformats.org/officeDocument/2006/relationships/image" Target="../media/image4.png"/><Relationship Id="rId5" Type="http://schemas.openxmlformats.org/officeDocument/2006/relationships/diagramQuickStyle" Target="../diagrams/quickStyle1.xml"/><Relationship Id="rId15" Type="http://schemas.openxmlformats.org/officeDocument/2006/relationships/image" Target="../media/image8.png"/><Relationship Id="rId10" Type="http://schemas.openxmlformats.org/officeDocument/2006/relationships/image" Target="../media/image3.png"/><Relationship Id="rId4" Type="http://schemas.openxmlformats.org/officeDocument/2006/relationships/diagramLayout" Target="../diagrams/layout1.xml"/><Relationship Id="rId9" Type="http://schemas.openxmlformats.org/officeDocument/2006/relationships/image" Target="../media/image2.png"/><Relationship Id="rId1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1A84EAA-6BE9-41CE-AE2F-FB1FCB46F4D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56676" y="3204308"/>
            <a:ext cx="10855569" cy="1120804"/>
          </a:xfrm>
        </p:spPr>
        <p:txBody>
          <a:bodyPr>
            <a:noAutofit/>
          </a:bodyPr>
          <a:lstStyle/>
          <a:p>
            <a:br>
              <a:rPr lang="en-US" altLang="ja-JP" sz="3200" i="1" dirty="0">
                <a:solidFill>
                  <a:schemeClr val="tx1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</a:br>
            <a:r>
              <a:rPr lang="en-US" altLang="ja-JP" sz="3200" i="1" dirty="0">
                <a:solidFill>
                  <a:schemeClr val="tx1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Company Profile &amp; Case study About the training kit</a:t>
            </a:r>
            <a:br>
              <a:rPr lang="en-US" altLang="ja-JP" sz="3200" i="1" dirty="0">
                <a:solidFill>
                  <a:schemeClr val="tx1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</a:br>
            <a:r>
              <a:rPr lang="en-US" altLang="ja-JP" sz="3200" i="1" dirty="0">
                <a:solidFill>
                  <a:schemeClr val="tx1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Made for YAMADA SOMBOON CO.,LTD</a:t>
            </a:r>
            <a:endParaRPr kumimoji="1" lang="ja-JP" altLang="en-US" sz="3600" i="1" dirty="0">
              <a:solidFill>
                <a:schemeClr val="tx1">
                  <a:lumMod val="7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0177C167-3C0C-4EF2-A67F-55EBA3BF88E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421179"/>
          </a:xfrm>
        </p:spPr>
        <p:txBody>
          <a:bodyPr/>
          <a:lstStyle/>
          <a:p>
            <a:r>
              <a:rPr lang="en-US" altLang="ja-JP" dirty="0"/>
              <a:t>TOMAS TECH Co., Ltd.</a:t>
            </a:r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4F45C039-71CD-41CD-859E-F36171F027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C34D28-DE79-4B28-8B5E-B753BBC87275}" type="slidenum">
              <a:rPr kumimoji="1" lang="ja-JP" altLang="en-US" smtClean="0"/>
              <a:t>1</a:t>
            </a:fld>
            <a:endParaRPr kumimoji="1" lang="ja-JP" altLang="en-US"/>
          </a:p>
        </p:txBody>
      </p:sp>
      <p:sp>
        <p:nvSpPr>
          <p:cNvPr id="6" name="フッター プレースホルダー 3">
            <a:extLst>
              <a:ext uri="{FF2B5EF4-FFF2-40B4-BE49-F238E27FC236}">
                <a16:creationId xmlns:a16="http://schemas.microsoft.com/office/drawing/2014/main" id="{36A57B5D-EC14-4EFF-B254-E2260906D6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86185" y="6459785"/>
            <a:ext cx="4822804" cy="365125"/>
          </a:xfrm>
        </p:spPr>
        <p:txBody>
          <a:bodyPr/>
          <a:lstStyle/>
          <a:p>
            <a:r>
              <a:rPr kumimoji="1" lang="en-US" altLang="ja-JP" sz="1200" dirty="0"/>
              <a:t>Copyright© TOMAS TECH CORPORATION. All rights reserved.</a:t>
            </a:r>
            <a:endParaRPr kumimoji="1" lang="ja-JP" altLang="en-US" sz="1200" dirty="0"/>
          </a:p>
        </p:txBody>
      </p:sp>
    </p:spTree>
    <p:extLst>
      <p:ext uri="{BB962C8B-B14F-4D97-AF65-F5344CB8AC3E}">
        <p14:creationId xmlns:p14="http://schemas.microsoft.com/office/powerpoint/2010/main" val="52030567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61450EA6-AE1E-4921-A165-4638507DD3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z="1200" dirty="0"/>
              <a:t>Copyright© TOMAS TECH CORPORATION. All rights reserved.</a:t>
            </a:r>
            <a:endParaRPr kumimoji="1" lang="ja-JP" altLang="en-US" sz="1200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35D13D64-CE8D-44E6-099A-AA0CBB26A3A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4647" y="856065"/>
            <a:ext cx="6862706" cy="5145870"/>
          </a:xfrm>
          <a:prstGeom prst="rect">
            <a:avLst/>
          </a:prstGeom>
        </p:spPr>
      </p:pic>
      <p:sp>
        <p:nvSpPr>
          <p:cNvPr id="9" name="タイトル 1">
            <a:extLst>
              <a:ext uri="{FF2B5EF4-FFF2-40B4-BE49-F238E27FC236}">
                <a16:creationId xmlns:a16="http://schemas.microsoft.com/office/drawing/2014/main" id="{6D35D2B6-F3E9-531E-2307-6A5CC82E3F90}"/>
              </a:ext>
            </a:extLst>
          </p:cNvPr>
          <p:cNvSpPr txBox="1">
            <a:spLocks/>
          </p:cNvSpPr>
          <p:nvPr/>
        </p:nvSpPr>
        <p:spPr>
          <a:xfrm>
            <a:off x="-3881" y="125953"/>
            <a:ext cx="11517312" cy="666750"/>
          </a:xfrm>
          <a:prstGeom prst="rect">
            <a:avLst/>
          </a:prstGeom>
          <a:noFill/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kumimoji="1"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 sz="3200" dirty="0">
                <a:solidFill>
                  <a:schemeClr val="tx1">
                    <a:lumMod val="75000"/>
                  </a:schemeClr>
                </a:solidFill>
              </a:rPr>
              <a:t>┃</a:t>
            </a:r>
            <a:r>
              <a:rPr lang="en-US" altLang="ja-JP" sz="3200" dirty="0">
                <a:solidFill>
                  <a:schemeClr val="tx1">
                    <a:lumMod val="75000"/>
                  </a:schemeClr>
                </a:solidFill>
              </a:rPr>
              <a:t>Solution case study</a:t>
            </a:r>
            <a:r>
              <a:rPr lang="ja-JP" altLang="en-US" sz="3200" dirty="0">
                <a:solidFill>
                  <a:schemeClr val="tx1">
                    <a:lumMod val="75000"/>
                  </a:schemeClr>
                </a:solidFill>
              </a:rPr>
              <a:t> </a:t>
            </a:r>
            <a:r>
              <a:rPr lang="en-US" altLang="ja-JP" sz="3200" dirty="0">
                <a:solidFill>
                  <a:schemeClr val="tx1">
                    <a:lumMod val="75000"/>
                  </a:schemeClr>
                </a:solidFill>
              </a:rPr>
              <a:t>No.1</a:t>
            </a:r>
          </a:p>
        </p:txBody>
      </p:sp>
    </p:spTree>
    <p:extLst>
      <p:ext uri="{BB962C8B-B14F-4D97-AF65-F5344CB8AC3E}">
        <p14:creationId xmlns:p14="http://schemas.microsoft.com/office/powerpoint/2010/main" val="178095200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61450EA6-AE1E-4921-A165-4638507DD3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z="1200" dirty="0"/>
              <a:t>Copyright© TOMAS TECH CORPORATION. All rights reserved.</a:t>
            </a:r>
            <a:endParaRPr kumimoji="1" lang="ja-JP" altLang="en-US" sz="1200" dirty="0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E0DA0276-1D5F-45EF-AC15-6FD7C20CAA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C34D28-DE79-4B28-8B5E-B753BBC87275}" type="slidenum">
              <a:rPr kumimoji="1" lang="ja-JP" altLang="en-US" smtClean="0"/>
              <a:t>11</a:t>
            </a:fld>
            <a:endParaRPr kumimoji="1" lang="ja-JP" altLang="en-US"/>
          </a:p>
        </p:txBody>
      </p:sp>
      <p:pic>
        <p:nvPicPr>
          <p:cNvPr id="24" name="図 23">
            <a:extLst>
              <a:ext uri="{FF2B5EF4-FFF2-40B4-BE49-F238E27FC236}">
                <a16:creationId xmlns:a16="http://schemas.microsoft.com/office/drawing/2014/main" id="{20F059AC-7E4D-418A-FEAB-C4DE95B7F31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58678" y="1834275"/>
            <a:ext cx="5955893" cy="3523271"/>
          </a:xfrm>
          <a:prstGeom prst="rect">
            <a:avLst/>
          </a:prstGeom>
        </p:spPr>
      </p:pic>
      <p:sp>
        <p:nvSpPr>
          <p:cNvPr id="25" name="Shape 1001">
            <a:extLst>
              <a:ext uri="{FF2B5EF4-FFF2-40B4-BE49-F238E27FC236}">
                <a16:creationId xmlns:a16="http://schemas.microsoft.com/office/drawing/2014/main" id="{12D90162-4D01-863A-2915-DE41F55BECB0}"/>
              </a:ext>
            </a:extLst>
          </p:cNvPr>
          <p:cNvSpPr/>
          <p:nvPr/>
        </p:nvSpPr>
        <p:spPr>
          <a:xfrm>
            <a:off x="475648" y="4710401"/>
            <a:ext cx="647145" cy="647145"/>
          </a:xfrm>
          <a:prstGeom prst="rect">
            <a:avLst/>
          </a:prstGeom>
          <a:solidFill>
            <a:srgbClr val="FF9966"/>
          </a:solidFill>
          <a:ln w="12700" cap="flat">
            <a:noFill/>
            <a:miter lim="400000"/>
          </a:ln>
          <a:effectLst/>
        </p:spPr>
        <p:txBody>
          <a:bodyPr wrap="square" lIns="50800" tIns="50800" rIns="50800" bIns="50800" numCol="1" anchor="ctr">
            <a:noAutofit/>
          </a:bodyPr>
          <a:lstStyle/>
          <a:p>
            <a:pPr defTabSz="914400">
              <a:defRPr sz="320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sz="3200">
              <a:solidFill>
                <a:srgbClr val="FFFFFF"/>
              </a:solidFill>
              <a:latin typeface="Helvetica Light"/>
              <a:ea typeface="Helvetica Light"/>
              <a:cs typeface="Helvetica Light"/>
              <a:sym typeface="Helvetica Light"/>
            </a:endParaRPr>
          </a:p>
        </p:txBody>
      </p:sp>
      <p:sp>
        <p:nvSpPr>
          <p:cNvPr id="26" name="Shape 987">
            <a:extLst>
              <a:ext uri="{FF2B5EF4-FFF2-40B4-BE49-F238E27FC236}">
                <a16:creationId xmlns:a16="http://schemas.microsoft.com/office/drawing/2014/main" id="{0976A294-908A-D0DE-2891-B2B03A633A20}"/>
              </a:ext>
            </a:extLst>
          </p:cNvPr>
          <p:cNvSpPr/>
          <p:nvPr/>
        </p:nvSpPr>
        <p:spPr>
          <a:xfrm>
            <a:off x="468309" y="1835868"/>
            <a:ext cx="647145" cy="647145"/>
          </a:xfrm>
          <a:prstGeom prst="rect">
            <a:avLst/>
          </a:prstGeom>
          <a:solidFill>
            <a:srgbClr val="FFC000"/>
          </a:solidFill>
          <a:ln w="12700" cap="flat">
            <a:noFill/>
            <a:miter lim="400000"/>
          </a:ln>
          <a:effectLst/>
        </p:spPr>
        <p:txBody>
          <a:bodyPr wrap="square" lIns="50800" tIns="50800" rIns="50800" bIns="50800" numCol="1" anchor="ctr">
            <a:noAutofit/>
          </a:bodyPr>
          <a:lstStyle/>
          <a:p>
            <a:pPr defTabSz="914400">
              <a:defRPr sz="320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sz="3200">
              <a:solidFill>
                <a:srgbClr val="FFFFFF"/>
              </a:solidFill>
              <a:latin typeface="Helvetica Light"/>
              <a:ea typeface="Helvetica Light"/>
              <a:cs typeface="Helvetica Light"/>
              <a:sym typeface="Helvetica Light"/>
            </a:endParaRPr>
          </a:p>
        </p:txBody>
      </p:sp>
      <p:sp>
        <p:nvSpPr>
          <p:cNvPr id="27" name="Shape 990">
            <a:extLst>
              <a:ext uri="{FF2B5EF4-FFF2-40B4-BE49-F238E27FC236}">
                <a16:creationId xmlns:a16="http://schemas.microsoft.com/office/drawing/2014/main" id="{FF1761C6-77D7-BB5A-8480-4DF88C6748B7}"/>
              </a:ext>
            </a:extLst>
          </p:cNvPr>
          <p:cNvSpPr/>
          <p:nvPr/>
        </p:nvSpPr>
        <p:spPr>
          <a:xfrm>
            <a:off x="468309" y="2554501"/>
            <a:ext cx="647145" cy="647145"/>
          </a:xfrm>
          <a:prstGeom prst="rect">
            <a:avLst/>
          </a:prstGeom>
          <a:solidFill>
            <a:srgbClr val="B2D235"/>
          </a:solidFill>
          <a:ln w="12700" cap="flat">
            <a:noFill/>
            <a:miter lim="400000"/>
          </a:ln>
          <a:effectLst/>
        </p:spPr>
        <p:txBody>
          <a:bodyPr wrap="square" lIns="50800" tIns="50800" rIns="50800" bIns="50800" numCol="1" anchor="ctr">
            <a:noAutofit/>
          </a:bodyPr>
          <a:lstStyle/>
          <a:p>
            <a:pPr defTabSz="914400">
              <a:defRPr sz="320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sz="3200">
              <a:solidFill>
                <a:srgbClr val="FFFFFF"/>
              </a:solidFill>
              <a:latin typeface="Helvetica Light"/>
              <a:ea typeface="Helvetica Light"/>
              <a:cs typeface="Helvetica Light"/>
              <a:sym typeface="Helvetica Light"/>
            </a:endParaRPr>
          </a:p>
        </p:txBody>
      </p:sp>
      <p:sp>
        <p:nvSpPr>
          <p:cNvPr id="28" name="Shape 998">
            <a:extLst>
              <a:ext uri="{FF2B5EF4-FFF2-40B4-BE49-F238E27FC236}">
                <a16:creationId xmlns:a16="http://schemas.microsoft.com/office/drawing/2014/main" id="{E7CB5294-85D0-AB00-D5BF-5E79DFEFB909}"/>
              </a:ext>
            </a:extLst>
          </p:cNvPr>
          <p:cNvSpPr/>
          <p:nvPr/>
        </p:nvSpPr>
        <p:spPr>
          <a:xfrm>
            <a:off x="468309" y="3273135"/>
            <a:ext cx="647145" cy="647145"/>
          </a:xfrm>
          <a:prstGeom prst="rect">
            <a:avLst/>
          </a:prstGeom>
          <a:solidFill>
            <a:srgbClr val="4472C4"/>
          </a:solidFill>
          <a:ln w="12700" cap="flat">
            <a:noFill/>
            <a:miter lim="400000"/>
          </a:ln>
          <a:effectLst/>
        </p:spPr>
        <p:txBody>
          <a:bodyPr wrap="square" lIns="50800" tIns="50800" rIns="50800" bIns="50800" numCol="1" anchor="ctr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kumimoji="0" sz="32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Helvetica Light"/>
              <a:ea typeface="Helvetica Light"/>
              <a:cs typeface="Helvetica Light"/>
              <a:sym typeface="Helvetica Light"/>
            </a:endParaRPr>
          </a:p>
        </p:txBody>
      </p:sp>
      <p:sp>
        <p:nvSpPr>
          <p:cNvPr id="29" name="Shape 1001">
            <a:extLst>
              <a:ext uri="{FF2B5EF4-FFF2-40B4-BE49-F238E27FC236}">
                <a16:creationId xmlns:a16="http://schemas.microsoft.com/office/drawing/2014/main" id="{BAD8D1C2-8D73-5CCB-2A63-8864F7A47F67}"/>
              </a:ext>
            </a:extLst>
          </p:cNvPr>
          <p:cNvSpPr/>
          <p:nvPr/>
        </p:nvSpPr>
        <p:spPr>
          <a:xfrm>
            <a:off x="468309" y="3991768"/>
            <a:ext cx="647145" cy="647145"/>
          </a:xfrm>
          <a:prstGeom prst="rect">
            <a:avLst/>
          </a:prstGeom>
          <a:solidFill>
            <a:srgbClr val="70AD47">
              <a:lumMod val="50000"/>
            </a:srgbClr>
          </a:solidFill>
          <a:ln w="12700" cap="flat">
            <a:noFill/>
            <a:miter lim="400000"/>
          </a:ln>
          <a:effectLst/>
        </p:spPr>
        <p:txBody>
          <a:bodyPr wrap="square" lIns="50800" tIns="50800" rIns="50800" bIns="50800" numCol="1" anchor="ctr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kumimoji="0" sz="32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Helvetica Light"/>
              <a:ea typeface="Helvetica Light"/>
              <a:cs typeface="Helvetica Light"/>
              <a:sym typeface="Helvetica Light"/>
            </a:endParaRPr>
          </a:p>
        </p:txBody>
      </p:sp>
      <p:sp>
        <p:nvSpPr>
          <p:cNvPr id="30" name="Freeform 92">
            <a:extLst>
              <a:ext uri="{FF2B5EF4-FFF2-40B4-BE49-F238E27FC236}">
                <a16:creationId xmlns:a16="http://schemas.microsoft.com/office/drawing/2014/main" id="{67357BBF-AC61-0863-3A82-C79234801319}"/>
              </a:ext>
            </a:extLst>
          </p:cNvPr>
          <p:cNvSpPr>
            <a:spLocks noEditPoints="1"/>
          </p:cNvSpPr>
          <p:nvPr/>
        </p:nvSpPr>
        <p:spPr bwMode="auto">
          <a:xfrm>
            <a:off x="645657" y="2065207"/>
            <a:ext cx="292448" cy="188466"/>
          </a:xfrm>
          <a:custGeom>
            <a:avLst/>
            <a:gdLst>
              <a:gd name="T0" fmla="*/ 89 w 95"/>
              <a:gd name="T1" fmla="*/ 0 h 61"/>
              <a:gd name="T2" fmla="*/ 5 w 95"/>
              <a:gd name="T3" fmla="*/ 0 h 61"/>
              <a:gd name="T4" fmla="*/ 1 w 95"/>
              <a:gd name="T5" fmla="*/ 1 h 61"/>
              <a:gd name="T6" fmla="*/ 0 w 95"/>
              <a:gd name="T7" fmla="*/ 5 h 61"/>
              <a:gd name="T8" fmla="*/ 45 w 95"/>
              <a:gd name="T9" fmla="*/ 39 h 61"/>
              <a:gd name="T10" fmla="*/ 47 w 95"/>
              <a:gd name="T11" fmla="*/ 40 h 61"/>
              <a:gd name="T12" fmla="*/ 50 w 95"/>
              <a:gd name="T13" fmla="*/ 39 h 61"/>
              <a:gd name="T14" fmla="*/ 95 w 95"/>
              <a:gd name="T15" fmla="*/ 5 h 61"/>
              <a:gd name="T16" fmla="*/ 93 w 95"/>
              <a:gd name="T17" fmla="*/ 1 h 61"/>
              <a:gd name="T18" fmla="*/ 89 w 95"/>
              <a:gd name="T19" fmla="*/ 0 h 61"/>
              <a:gd name="T20" fmla="*/ 95 w 95"/>
              <a:gd name="T21" fmla="*/ 50 h 61"/>
              <a:gd name="T22" fmla="*/ 70 w 95"/>
              <a:gd name="T23" fmla="*/ 30 h 61"/>
              <a:gd name="T24" fmla="*/ 95 w 95"/>
              <a:gd name="T25" fmla="*/ 11 h 61"/>
              <a:gd name="T26" fmla="*/ 95 w 95"/>
              <a:gd name="T27" fmla="*/ 50 h 61"/>
              <a:gd name="T28" fmla="*/ 93 w 95"/>
              <a:gd name="T29" fmla="*/ 60 h 61"/>
              <a:gd name="T30" fmla="*/ 89 w 95"/>
              <a:gd name="T31" fmla="*/ 61 h 61"/>
              <a:gd name="T32" fmla="*/ 5 w 95"/>
              <a:gd name="T33" fmla="*/ 61 h 61"/>
              <a:gd name="T34" fmla="*/ 1 w 95"/>
              <a:gd name="T35" fmla="*/ 60 h 61"/>
              <a:gd name="T36" fmla="*/ 0 w 95"/>
              <a:gd name="T37" fmla="*/ 56 h 61"/>
              <a:gd name="T38" fmla="*/ 29 w 95"/>
              <a:gd name="T39" fmla="*/ 34 h 61"/>
              <a:gd name="T40" fmla="*/ 43 w 95"/>
              <a:gd name="T41" fmla="*/ 44 h 61"/>
              <a:gd name="T42" fmla="*/ 47 w 95"/>
              <a:gd name="T43" fmla="*/ 45 h 61"/>
              <a:gd name="T44" fmla="*/ 52 w 95"/>
              <a:gd name="T45" fmla="*/ 44 h 61"/>
              <a:gd name="T46" fmla="*/ 66 w 95"/>
              <a:gd name="T47" fmla="*/ 34 h 61"/>
              <a:gd name="T48" fmla="*/ 95 w 95"/>
              <a:gd name="T49" fmla="*/ 56 h 61"/>
              <a:gd name="T50" fmla="*/ 93 w 95"/>
              <a:gd name="T51" fmla="*/ 60 h 61"/>
              <a:gd name="T52" fmla="*/ 0 w 95"/>
              <a:gd name="T53" fmla="*/ 11 h 61"/>
              <a:gd name="T54" fmla="*/ 25 w 95"/>
              <a:gd name="T55" fmla="*/ 30 h 61"/>
              <a:gd name="T56" fmla="*/ 0 w 95"/>
              <a:gd name="T57" fmla="*/ 50 h 61"/>
              <a:gd name="T58" fmla="*/ 0 w 95"/>
              <a:gd name="T59" fmla="*/ 11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95" h="61">
                <a:moveTo>
                  <a:pt x="89" y="0"/>
                </a:moveTo>
                <a:cubicBezTo>
                  <a:pt x="5" y="0"/>
                  <a:pt x="5" y="0"/>
                  <a:pt x="5" y="0"/>
                </a:cubicBezTo>
                <a:cubicBezTo>
                  <a:pt x="4" y="0"/>
                  <a:pt x="2" y="0"/>
                  <a:pt x="1" y="1"/>
                </a:cubicBezTo>
                <a:cubicBezTo>
                  <a:pt x="0" y="2"/>
                  <a:pt x="0" y="4"/>
                  <a:pt x="0" y="5"/>
                </a:cubicBezTo>
                <a:cubicBezTo>
                  <a:pt x="45" y="39"/>
                  <a:pt x="45" y="39"/>
                  <a:pt x="45" y="39"/>
                </a:cubicBezTo>
                <a:cubicBezTo>
                  <a:pt x="45" y="40"/>
                  <a:pt x="46" y="40"/>
                  <a:pt x="47" y="40"/>
                </a:cubicBezTo>
                <a:cubicBezTo>
                  <a:pt x="48" y="40"/>
                  <a:pt x="49" y="40"/>
                  <a:pt x="50" y="39"/>
                </a:cubicBezTo>
                <a:cubicBezTo>
                  <a:pt x="95" y="5"/>
                  <a:pt x="95" y="5"/>
                  <a:pt x="95" y="5"/>
                </a:cubicBezTo>
                <a:cubicBezTo>
                  <a:pt x="95" y="4"/>
                  <a:pt x="94" y="2"/>
                  <a:pt x="93" y="1"/>
                </a:cubicBezTo>
                <a:cubicBezTo>
                  <a:pt x="92" y="0"/>
                  <a:pt x="91" y="0"/>
                  <a:pt x="89" y="0"/>
                </a:cubicBezTo>
                <a:close/>
                <a:moveTo>
                  <a:pt x="95" y="50"/>
                </a:moveTo>
                <a:cubicBezTo>
                  <a:pt x="70" y="30"/>
                  <a:pt x="70" y="30"/>
                  <a:pt x="70" y="30"/>
                </a:cubicBezTo>
                <a:cubicBezTo>
                  <a:pt x="95" y="11"/>
                  <a:pt x="95" y="11"/>
                  <a:pt x="95" y="11"/>
                </a:cubicBezTo>
                <a:cubicBezTo>
                  <a:pt x="95" y="50"/>
                  <a:pt x="95" y="50"/>
                  <a:pt x="95" y="50"/>
                </a:cubicBezTo>
                <a:close/>
                <a:moveTo>
                  <a:pt x="93" y="60"/>
                </a:moveTo>
                <a:cubicBezTo>
                  <a:pt x="92" y="61"/>
                  <a:pt x="91" y="61"/>
                  <a:pt x="89" y="61"/>
                </a:cubicBezTo>
                <a:cubicBezTo>
                  <a:pt x="5" y="61"/>
                  <a:pt x="5" y="61"/>
                  <a:pt x="5" y="61"/>
                </a:cubicBezTo>
                <a:cubicBezTo>
                  <a:pt x="4" y="61"/>
                  <a:pt x="2" y="61"/>
                  <a:pt x="1" y="60"/>
                </a:cubicBezTo>
                <a:cubicBezTo>
                  <a:pt x="0" y="59"/>
                  <a:pt x="0" y="57"/>
                  <a:pt x="0" y="56"/>
                </a:cubicBezTo>
                <a:cubicBezTo>
                  <a:pt x="29" y="34"/>
                  <a:pt x="29" y="34"/>
                  <a:pt x="29" y="34"/>
                </a:cubicBezTo>
                <a:cubicBezTo>
                  <a:pt x="43" y="44"/>
                  <a:pt x="43" y="44"/>
                  <a:pt x="43" y="44"/>
                </a:cubicBezTo>
                <a:cubicBezTo>
                  <a:pt x="44" y="45"/>
                  <a:pt x="46" y="45"/>
                  <a:pt x="47" y="45"/>
                </a:cubicBezTo>
                <a:cubicBezTo>
                  <a:pt x="49" y="45"/>
                  <a:pt x="50" y="45"/>
                  <a:pt x="52" y="44"/>
                </a:cubicBezTo>
                <a:cubicBezTo>
                  <a:pt x="66" y="34"/>
                  <a:pt x="66" y="34"/>
                  <a:pt x="66" y="34"/>
                </a:cubicBezTo>
                <a:cubicBezTo>
                  <a:pt x="95" y="56"/>
                  <a:pt x="95" y="56"/>
                  <a:pt x="95" y="56"/>
                </a:cubicBezTo>
                <a:cubicBezTo>
                  <a:pt x="95" y="57"/>
                  <a:pt x="94" y="59"/>
                  <a:pt x="93" y="60"/>
                </a:cubicBezTo>
                <a:close/>
                <a:moveTo>
                  <a:pt x="0" y="11"/>
                </a:moveTo>
                <a:cubicBezTo>
                  <a:pt x="25" y="30"/>
                  <a:pt x="25" y="30"/>
                  <a:pt x="25" y="30"/>
                </a:cubicBezTo>
                <a:cubicBezTo>
                  <a:pt x="0" y="50"/>
                  <a:pt x="0" y="50"/>
                  <a:pt x="0" y="50"/>
                </a:cubicBezTo>
                <a:lnTo>
                  <a:pt x="0" y="11"/>
                </a:lnTo>
                <a:close/>
              </a:path>
            </a:pathLst>
          </a:custGeom>
          <a:solidFill>
            <a:sysClr val="window" lastClr="FFFFFF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31" name="AutoShape 14">
            <a:extLst>
              <a:ext uri="{FF2B5EF4-FFF2-40B4-BE49-F238E27FC236}">
                <a16:creationId xmlns:a16="http://schemas.microsoft.com/office/drawing/2014/main" id="{2C2BC74D-9066-ADA9-296D-A2699174498B}"/>
              </a:ext>
            </a:extLst>
          </p:cNvPr>
          <p:cNvSpPr>
            <a:spLocks/>
          </p:cNvSpPr>
          <p:nvPr/>
        </p:nvSpPr>
        <p:spPr bwMode="auto">
          <a:xfrm>
            <a:off x="674852" y="2755369"/>
            <a:ext cx="248739" cy="252836"/>
          </a:xfrm>
          <a:custGeom>
            <a:avLst/>
            <a:gdLst>
              <a:gd name="T0" fmla="*/ 21097 w 21108"/>
              <a:gd name="T1" fmla="*/ 16603 h 20969"/>
              <a:gd name="T2" fmla="*/ 17551 w 21108"/>
              <a:gd name="T3" fmla="*/ 14553 h 20969"/>
              <a:gd name="T4" fmla="*/ 13359 w 21108"/>
              <a:gd name="T5" fmla="*/ 14553 h 20969"/>
              <a:gd name="T6" fmla="*/ 13359 w 21108"/>
              <a:gd name="T7" fmla="*/ 14553 h 20969"/>
              <a:gd name="T8" fmla="*/ 13198 w 21108"/>
              <a:gd name="T9" fmla="*/ 15026 h 20969"/>
              <a:gd name="T10" fmla="*/ 13198 w 21108"/>
              <a:gd name="T11" fmla="*/ 15026 h 20969"/>
              <a:gd name="T12" fmla="*/ 13198 w 21108"/>
              <a:gd name="T13" fmla="*/ 15026 h 20969"/>
              <a:gd name="T14" fmla="*/ 12876 w 21108"/>
              <a:gd name="T15" fmla="*/ 15972 h 20969"/>
              <a:gd name="T16" fmla="*/ 13037 w 21108"/>
              <a:gd name="T17" fmla="*/ 16288 h 20969"/>
              <a:gd name="T18" fmla="*/ 11264 w 21108"/>
              <a:gd name="T19" fmla="*/ 15657 h 20969"/>
              <a:gd name="T20" fmla="*/ 8362 w 21108"/>
              <a:gd name="T21" fmla="*/ 12819 h 20969"/>
              <a:gd name="T22" fmla="*/ 5300 w 21108"/>
              <a:gd name="T23" fmla="*/ 9508 h 20969"/>
              <a:gd name="T24" fmla="*/ 4816 w 21108"/>
              <a:gd name="T25" fmla="*/ 7774 h 20969"/>
              <a:gd name="T26" fmla="*/ 5461 w 21108"/>
              <a:gd name="T27" fmla="*/ 7616 h 20969"/>
              <a:gd name="T28" fmla="*/ 5783 w 21108"/>
              <a:gd name="T29" fmla="*/ 7459 h 20969"/>
              <a:gd name="T30" fmla="*/ 6589 w 21108"/>
              <a:gd name="T31" fmla="*/ 7143 h 20969"/>
              <a:gd name="T32" fmla="*/ 6589 w 21108"/>
              <a:gd name="T33" fmla="*/ 6986 h 20969"/>
              <a:gd name="T34" fmla="*/ 6589 w 21108"/>
              <a:gd name="T35" fmla="*/ 6986 h 20969"/>
              <a:gd name="T36" fmla="*/ 7234 w 21108"/>
              <a:gd name="T37" fmla="*/ 6828 h 20969"/>
              <a:gd name="T38" fmla="*/ 7234 w 21108"/>
              <a:gd name="T39" fmla="*/ 6828 h 20969"/>
              <a:gd name="T40" fmla="*/ 6267 w 21108"/>
              <a:gd name="T41" fmla="*/ 2886 h 20969"/>
              <a:gd name="T42" fmla="*/ 3365 w 21108"/>
              <a:gd name="T43" fmla="*/ 48 h 20969"/>
              <a:gd name="T44" fmla="*/ 3365 w 21108"/>
              <a:gd name="T45" fmla="*/ 48 h 20969"/>
              <a:gd name="T46" fmla="*/ 3365 w 21108"/>
              <a:gd name="T47" fmla="*/ 48 h 20969"/>
              <a:gd name="T48" fmla="*/ 3365 w 21108"/>
              <a:gd name="T49" fmla="*/ 48 h 20969"/>
              <a:gd name="T50" fmla="*/ 2882 w 21108"/>
              <a:gd name="T51" fmla="*/ 206 h 20969"/>
              <a:gd name="T52" fmla="*/ 2882 w 21108"/>
              <a:gd name="T53" fmla="*/ 206 h 20969"/>
              <a:gd name="T54" fmla="*/ 2721 w 21108"/>
              <a:gd name="T55" fmla="*/ 206 h 20969"/>
              <a:gd name="T56" fmla="*/ 1915 w 21108"/>
              <a:gd name="T57" fmla="*/ 679 h 20969"/>
              <a:gd name="T58" fmla="*/ 1754 w 21108"/>
              <a:gd name="T59" fmla="*/ 994 h 20969"/>
              <a:gd name="T60" fmla="*/ 142 w 21108"/>
              <a:gd name="T61" fmla="*/ 5251 h 20969"/>
              <a:gd name="T62" fmla="*/ 5945 w 21108"/>
              <a:gd name="T63" fmla="*/ 14869 h 20969"/>
              <a:gd name="T64" fmla="*/ 15777 w 21108"/>
              <a:gd name="T65" fmla="*/ 20860 h 20969"/>
              <a:gd name="T66" fmla="*/ 20452 w 21108"/>
              <a:gd name="T67" fmla="*/ 18337 h 20969"/>
              <a:gd name="T68" fmla="*/ 20613 w 21108"/>
              <a:gd name="T69" fmla="*/ 18180 h 20969"/>
              <a:gd name="T70" fmla="*/ 20774 w 21108"/>
              <a:gd name="T71" fmla="*/ 17234 h 20969"/>
              <a:gd name="T72" fmla="*/ 20936 w 21108"/>
              <a:gd name="T73" fmla="*/ 17234 h 20969"/>
              <a:gd name="T74" fmla="*/ 20774 w 21108"/>
              <a:gd name="T75" fmla="*/ 17234 h 20969"/>
              <a:gd name="T76" fmla="*/ 21097 w 21108"/>
              <a:gd name="T77" fmla="*/ 16603 h 20969"/>
              <a:gd name="T78" fmla="*/ 21097 w 21108"/>
              <a:gd name="T79" fmla="*/ 16603 h 20969"/>
              <a:gd name="T80" fmla="*/ 3527 w 21108"/>
              <a:gd name="T81" fmla="*/ 364 h 20969"/>
              <a:gd name="T82" fmla="*/ 5945 w 21108"/>
              <a:gd name="T83" fmla="*/ 3044 h 20969"/>
              <a:gd name="T84" fmla="*/ 6912 w 21108"/>
              <a:gd name="T85" fmla="*/ 6355 h 20969"/>
              <a:gd name="T86" fmla="*/ 4655 w 21108"/>
              <a:gd name="T87" fmla="*/ 3675 h 20969"/>
              <a:gd name="T88" fmla="*/ 3527 w 21108"/>
              <a:gd name="T89" fmla="*/ 364 h 20969"/>
              <a:gd name="T90" fmla="*/ 17067 w 21108"/>
              <a:gd name="T91" fmla="*/ 16288 h 20969"/>
              <a:gd name="T92" fmla="*/ 13843 w 21108"/>
              <a:gd name="T93" fmla="*/ 14553 h 20969"/>
              <a:gd name="T94" fmla="*/ 17389 w 21108"/>
              <a:gd name="T95" fmla="*/ 14869 h 20969"/>
              <a:gd name="T96" fmla="*/ 20613 w 21108"/>
              <a:gd name="T97" fmla="*/ 16603 h 20969"/>
              <a:gd name="T98" fmla="*/ 17067 w 21108"/>
              <a:gd name="T99" fmla="*/ 16288 h 20969"/>
              <a:gd name="T100" fmla="*/ 17067 w 21108"/>
              <a:gd name="T101" fmla="*/ 16288 h 209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21108" h="20969">
                <a:moveTo>
                  <a:pt x="21097" y="16603"/>
                </a:moveTo>
                <a:cubicBezTo>
                  <a:pt x="21258" y="16130"/>
                  <a:pt x="19646" y="15026"/>
                  <a:pt x="17551" y="14553"/>
                </a:cubicBezTo>
                <a:cubicBezTo>
                  <a:pt x="15455" y="13923"/>
                  <a:pt x="13521" y="13923"/>
                  <a:pt x="13359" y="14553"/>
                </a:cubicBezTo>
                <a:cubicBezTo>
                  <a:pt x="13359" y="14553"/>
                  <a:pt x="13359" y="14553"/>
                  <a:pt x="13359" y="14553"/>
                </a:cubicBezTo>
                <a:cubicBezTo>
                  <a:pt x="13359" y="14553"/>
                  <a:pt x="13359" y="14711"/>
                  <a:pt x="13198" y="15026"/>
                </a:cubicBezTo>
                <a:cubicBezTo>
                  <a:pt x="13198" y="15026"/>
                  <a:pt x="13198" y="15026"/>
                  <a:pt x="13198" y="15026"/>
                </a:cubicBezTo>
                <a:cubicBezTo>
                  <a:pt x="13198" y="15026"/>
                  <a:pt x="13198" y="15026"/>
                  <a:pt x="13198" y="15026"/>
                </a:cubicBezTo>
                <a:cubicBezTo>
                  <a:pt x="13198" y="15342"/>
                  <a:pt x="13037" y="15815"/>
                  <a:pt x="12876" y="15972"/>
                </a:cubicBezTo>
                <a:cubicBezTo>
                  <a:pt x="12876" y="16130"/>
                  <a:pt x="12876" y="16130"/>
                  <a:pt x="13037" y="16288"/>
                </a:cubicBezTo>
                <a:cubicBezTo>
                  <a:pt x="12392" y="16288"/>
                  <a:pt x="11748" y="16130"/>
                  <a:pt x="11264" y="15657"/>
                </a:cubicBezTo>
                <a:cubicBezTo>
                  <a:pt x="8362" y="12819"/>
                  <a:pt x="8362" y="12819"/>
                  <a:pt x="8362" y="12819"/>
                </a:cubicBezTo>
                <a:cubicBezTo>
                  <a:pt x="5300" y="9508"/>
                  <a:pt x="5300" y="9508"/>
                  <a:pt x="5300" y="9508"/>
                </a:cubicBezTo>
                <a:cubicBezTo>
                  <a:pt x="4816" y="9035"/>
                  <a:pt x="4655" y="8405"/>
                  <a:pt x="4816" y="7774"/>
                </a:cubicBezTo>
                <a:cubicBezTo>
                  <a:pt x="4977" y="7616"/>
                  <a:pt x="5300" y="7616"/>
                  <a:pt x="5461" y="7616"/>
                </a:cubicBezTo>
                <a:cubicBezTo>
                  <a:pt x="5622" y="7616"/>
                  <a:pt x="5783" y="7616"/>
                  <a:pt x="5783" y="7459"/>
                </a:cubicBezTo>
                <a:cubicBezTo>
                  <a:pt x="5945" y="7459"/>
                  <a:pt x="6428" y="7301"/>
                  <a:pt x="6589" y="7143"/>
                </a:cubicBezTo>
                <a:cubicBezTo>
                  <a:pt x="6589" y="7143"/>
                  <a:pt x="6589" y="7143"/>
                  <a:pt x="6589" y="6986"/>
                </a:cubicBezTo>
                <a:cubicBezTo>
                  <a:pt x="6589" y="6986"/>
                  <a:pt x="6589" y="6986"/>
                  <a:pt x="6589" y="6986"/>
                </a:cubicBezTo>
                <a:cubicBezTo>
                  <a:pt x="6912" y="6986"/>
                  <a:pt x="7234" y="6828"/>
                  <a:pt x="7234" y="6828"/>
                </a:cubicBezTo>
                <a:cubicBezTo>
                  <a:pt x="7234" y="6828"/>
                  <a:pt x="7234" y="6828"/>
                  <a:pt x="7234" y="6828"/>
                </a:cubicBezTo>
                <a:cubicBezTo>
                  <a:pt x="7718" y="6513"/>
                  <a:pt x="7395" y="4778"/>
                  <a:pt x="6267" y="2886"/>
                </a:cubicBezTo>
                <a:cubicBezTo>
                  <a:pt x="5139" y="994"/>
                  <a:pt x="3849" y="-267"/>
                  <a:pt x="3365" y="48"/>
                </a:cubicBezTo>
                <a:cubicBezTo>
                  <a:pt x="3365" y="48"/>
                  <a:pt x="3365" y="48"/>
                  <a:pt x="3365" y="48"/>
                </a:cubicBezTo>
                <a:cubicBezTo>
                  <a:pt x="3365" y="48"/>
                  <a:pt x="3365" y="48"/>
                  <a:pt x="3365" y="48"/>
                </a:cubicBezTo>
                <a:cubicBezTo>
                  <a:pt x="3365" y="48"/>
                  <a:pt x="3365" y="48"/>
                  <a:pt x="3365" y="48"/>
                </a:cubicBezTo>
                <a:cubicBezTo>
                  <a:pt x="3365" y="48"/>
                  <a:pt x="3043" y="48"/>
                  <a:pt x="2882" y="206"/>
                </a:cubicBezTo>
                <a:cubicBezTo>
                  <a:pt x="2882" y="206"/>
                  <a:pt x="2882" y="206"/>
                  <a:pt x="2882" y="206"/>
                </a:cubicBezTo>
                <a:cubicBezTo>
                  <a:pt x="2882" y="206"/>
                  <a:pt x="2882" y="206"/>
                  <a:pt x="2721" y="206"/>
                </a:cubicBezTo>
                <a:cubicBezTo>
                  <a:pt x="2559" y="364"/>
                  <a:pt x="2076" y="679"/>
                  <a:pt x="1915" y="679"/>
                </a:cubicBezTo>
                <a:cubicBezTo>
                  <a:pt x="1915" y="837"/>
                  <a:pt x="1754" y="837"/>
                  <a:pt x="1754" y="994"/>
                </a:cubicBezTo>
                <a:cubicBezTo>
                  <a:pt x="464" y="2098"/>
                  <a:pt x="-342" y="3832"/>
                  <a:pt x="142" y="5251"/>
                </a:cubicBezTo>
                <a:cubicBezTo>
                  <a:pt x="303" y="7932"/>
                  <a:pt x="2559" y="11400"/>
                  <a:pt x="5945" y="14869"/>
                </a:cubicBezTo>
                <a:cubicBezTo>
                  <a:pt x="9330" y="18337"/>
                  <a:pt x="13037" y="20545"/>
                  <a:pt x="15777" y="20860"/>
                </a:cubicBezTo>
                <a:cubicBezTo>
                  <a:pt x="17551" y="21333"/>
                  <a:pt x="19324" y="20229"/>
                  <a:pt x="20452" y="18337"/>
                </a:cubicBezTo>
                <a:cubicBezTo>
                  <a:pt x="20452" y="18337"/>
                  <a:pt x="20613" y="18180"/>
                  <a:pt x="20613" y="18180"/>
                </a:cubicBezTo>
                <a:cubicBezTo>
                  <a:pt x="20613" y="18022"/>
                  <a:pt x="20774" y="17549"/>
                  <a:pt x="20774" y="17234"/>
                </a:cubicBezTo>
                <a:cubicBezTo>
                  <a:pt x="20774" y="17234"/>
                  <a:pt x="20774" y="17234"/>
                  <a:pt x="20936" y="17234"/>
                </a:cubicBezTo>
                <a:cubicBezTo>
                  <a:pt x="20774" y="17234"/>
                  <a:pt x="20774" y="17234"/>
                  <a:pt x="20774" y="17234"/>
                </a:cubicBezTo>
                <a:cubicBezTo>
                  <a:pt x="20936" y="16918"/>
                  <a:pt x="20936" y="16761"/>
                  <a:pt x="21097" y="16603"/>
                </a:cubicBezTo>
                <a:cubicBezTo>
                  <a:pt x="21097" y="16603"/>
                  <a:pt x="21097" y="16603"/>
                  <a:pt x="21097" y="16603"/>
                </a:cubicBezTo>
                <a:close/>
                <a:moveTo>
                  <a:pt x="3527" y="364"/>
                </a:moveTo>
                <a:cubicBezTo>
                  <a:pt x="3849" y="364"/>
                  <a:pt x="4816" y="1152"/>
                  <a:pt x="5945" y="3044"/>
                </a:cubicBezTo>
                <a:cubicBezTo>
                  <a:pt x="7073" y="4936"/>
                  <a:pt x="7073" y="6197"/>
                  <a:pt x="6912" y="6355"/>
                </a:cubicBezTo>
                <a:cubicBezTo>
                  <a:pt x="6751" y="6355"/>
                  <a:pt x="5622" y="5567"/>
                  <a:pt x="4655" y="3675"/>
                </a:cubicBezTo>
                <a:cubicBezTo>
                  <a:pt x="3527" y="1783"/>
                  <a:pt x="3365" y="521"/>
                  <a:pt x="3527" y="364"/>
                </a:cubicBezTo>
                <a:close/>
                <a:moveTo>
                  <a:pt x="17067" y="16288"/>
                </a:moveTo>
                <a:cubicBezTo>
                  <a:pt x="14810" y="15657"/>
                  <a:pt x="13843" y="14869"/>
                  <a:pt x="13843" y="14553"/>
                </a:cubicBezTo>
                <a:cubicBezTo>
                  <a:pt x="14004" y="14396"/>
                  <a:pt x="15294" y="14238"/>
                  <a:pt x="17389" y="14869"/>
                </a:cubicBezTo>
                <a:cubicBezTo>
                  <a:pt x="19485" y="15499"/>
                  <a:pt x="20613" y="16288"/>
                  <a:pt x="20613" y="16603"/>
                </a:cubicBezTo>
                <a:cubicBezTo>
                  <a:pt x="20452" y="16761"/>
                  <a:pt x="19001" y="16918"/>
                  <a:pt x="17067" y="16288"/>
                </a:cubicBezTo>
                <a:close/>
                <a:moveTo>
                  <a:pt x="17067" y="16288"/>
                </a:move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32" name="Freeform 32">
            <a:extLst>
              <a:ext uri="{FF2B5EF4-FFF2-40B4-BE49-F238E27FC236}">
                <a16:creationId xmlns:a16="http://schemas.microsoft.com/office/drawing/2014/main" id="{EA43F45B-AA17-F383-1435-4FEF71A2AC07}"/>
              </a:ext>
            </a:extLst>
          </p:cNvPr>
          <p:cNvSpPr>
            <a:spLocks/>
          </p:cNvSpPr>
          <p:nvPr/>
        </p:nvSpPr>
        <p:spPr bwMode="auto">
          <a:xfrm>
            <a:off x="737011" y="3440433"/>
            <a:ext cx="124420" cy="266815"/>
          </a:xfrm>
          <a:custGeom>
            <a:avLst/>
            <a:gdLst>
              <a:gd name="T0" fmla="*/ 209 w 21600"/>
              <a:gd name="T1" fmla="*/ 144 h 21600"/>
              <a:gd name="T2" fmla="*/ 139 w 21600"/>
              <a:gd name="T3" fmla="*/ 144 h 21600"/>
              <a:gd name="T4" fmla="*/ 139 w 21600"/>
              <a:gd name="T5" fmla="*/ 98 h 21600"/>
              <a:gd name="T6" fmla="*/ 158 w 21600"/>
              <a:gd name="T7" fmla="*/ 77 h 21600"/>
              <a:gd name="T8" fmla="*/ 209 w 21600"/>
              <a:gd name="T9" fmla="*/ 77 h 21600"/>
              <a:gd name="T10" fmla="*/ 209 w 21600"/>
              <a:gd name="T11" fmla="*/ 0 h 21600"/>
              <a:gd name="T12" fmla="*/ 139 w 21600"/>
              <a:gd name="T13" fmla="*/ 0 h 21600"/>
              <a:gd name="T14" fmla="*/ 46 w 21600"/>
              <a:gd name="T15" fmla="*/ 93 h 21600"/>
              <a:gd name="T16" fmla="*/ 46 w 21600"/>
              <a:gd name="T17" fmla="*/ 144 h 21600"/>
              <a:gd name="T18" fmla="*/ 0 w 21600"/>
              <a:gd name="T19" fmla="*/ 144 h 21600"/>
              <a:gd name="T20" fmla="*/ 0 w 21600"/>
              <a:gd name="T21" fmla="*/ 223 h 21600"/>
              <a:gd name="T22" fmla="*/ 46 w 21600"/>
              <a:gd name="T23" fmla="*/ 223 h 21600"/>
              <a:gd name="T24" fmla="*/ 46 w 21600"/>
              <a:gd name="T25" fmla="*/ 448 h 21600"/>
              <a:gd name="T26" fmla="*/ 139 w 21600"/>
              <a:gd name="T27" fmla="*/ 448 h 21600"/>
              <a:gd name="T28" fmla="*/ 139 w 21600"/>
              <a:gd name="T29" fmla="*/ 223 h 21600"/>
              <a:gd name="T30" fmla="*/ 202 w 21600"/>
              <a:gd name="T31" fmla="*/ 223 h 21600"/>
              <a:gd name="T32" fmla="*/ 209 w 21600"/>
              <a:gd name="T33" fmla="*/ 144 h 21600"/>
              <a:gd name="T34" fmla="*/ 209 w 21600"/>
              <a:gd name="T35" fmla="*/ 144 h 21600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0" t="0" r="r" b="b"/>
            <a:pathLst>
              <a:path w="21600" h="21600">
                <a:moveTo>
                  <a:pt x="21600" y="6939"/>
                </a:moveTo>
                <a:cubicBezTo>
                  <a:pt x="14400" y="6939"/>
                  <a:pt x="14400" y="6939"/>
                  <a:pt x="14400" y="6939"/>
                </a:cubicBezTo>
                <a:cubicBezTo>
                  <a:pt x="14400" y="4701"/>
                  <a:pt x="14400" y="4701"/>
                  <a:pt x="14400" y="4701"/>
                </a:cubicBezTo>
                <a:cubicBezTo>
                  <a:pt x="14400" y="3917"/>
                  <a:pt x="15600" y="3693"/>
                  <a:pt x="16320" y="3693"/>
                </a:cubicBezTo>
                <a:cubicBezTo>
                  <a:pt x="17280" y="3693"/>
                  <a:pt x="21600" y="3693"/>
                  <a:pt x="21600" y="3693"/>
                </a:cubicBezTo>
                <a:cubicBezTo>
                  <a:pt x="21600" y="0"/>
                  <a:pt x="21600" y="0"/>
                  <a:pt x="21600" y="0"/>
                </a:cubicBezTo>
                <a:cubicBezTo>
                  <a:pt x="14400" y="0"/>
                  <a:pt x="14400" y="0"/>
                  <a:pt x="14400" y="0"/>
                </a:cubicBezTo>
                <a:cubicBezTo>
                  <a:pt x="6480" y="0"/>
                  <a:pt x="4800" y="2686"/>
                  <a:pt x="4800" y="4477"/>
                </a:cubicBezTo>
                <a:cubicBezTo>
                  <a:pt x="4800" y="6939"/>
                  <a:pt x="4800" y="6939"/>
                  <a:pt x="4800" y="6939"/>
                </a:cubicBezTo>
                <a:cubicBezTo>
                  <a:pt x="0" y="6939"/>
                  <a:pt x="0" y="6939"/>
                  <a:pt x="0" y="6939"/>
                </a:cubicBezTo>
                <a:cubicBezTo>
                  <a:pt x="0" y="10744"/>
                  <a:pt x="0" y="10744"/>
                  <a:pt x="0" y="10744"/>
                </a:cubicBezTo>
                <a:cubicBezTo>
                  <a:pt x="4800" y="10744"/>
                  <a:pt x="4800" y="10744"/>
                  <a:pt x="4800" y="10744"/>
                </a:cubicBezTo>
                <a:cubicBezTo>
                  <a:pt x="4800" y="15668"/>
                  <a:pt x="4800" y="21600"/>
                  <a:pt x="4800" y="21600"/>
                </a:cubicBezTo>
                <a:cubicBezTo>
                  <a:pt x="14400" y="21600"/>
                  <a:pt x="14400" y="21600"/>
                  <a:pt x="14400" y="21600"/>
                </a:cubicBezTo>
                <a:cubicBezTo>
                  <a:pt x="14400" y="21600"/>
                  <a:pt x="14400" y="15556"/>
                  <a:pt x="14400" y="10744"/>
                </a:cubicBezTo>
                <a:cubicBezTo>
                  <a:pt x="20880" y="10744"/>
                  <a:pt x="20880" y="10744"/>
                  <a:pt x="20880" y="10744"/>
                </a:cubicBezTo>
                <a:lnTo>
                  <a:pt x="21600" y="6939"/>
                </a:lnTo>
                <a:close/>
                <a:moveTo>
                  <a:pt x="21600" y="6939"/>
                </a:move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33" name="TextBox 53">
            <a:extLst>
              <a:ext uri="{FF2B5EF4-FFF2-40B4-BE49-F238E27FC236}">
                <a16:creationId xmlns:a16="http://schemas.microsoft.com/office/drawing/2014/main" id="{EA23F5AA-1444-3D4B-79E5-A0698DAAA66B}"/>
              </a:ext>
            </a:extLst>
          </p:cNvPr>
          <p:cNvSpPr txBox="1"/>
          <p:nvPr/>
        </p:nvSpPr>
        <p:spPr>
          <a:xfrm>
            <a:off x="1318032" y="2099798"/>
            <a:ext cx="2541063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914400"/>
            <a:r>
              <a:rPr lang="en-GB" sz="1600" dirty="0">
                <a:solidFill>
                  <a:prstClr val="black">
                    <a:lumMod val="65000"/>
                    <a:lumOff val="35000"/>
                  </a:prstClr>
                </a:solidFill>
                <a:latin typeface="+mj-ea"/>
                <a:ea typeface="+mj-ea"/>
                <a:cs typeface="Clear Sans Light" panose="020B0303030202020304" pitchFamily="34" charset="0"/>
              </a:rPr>
              <a:t>info@tomastc.com</a:t>
            </a:r>
          </a:p>
        </p:txBody>
      </p:sp>
      <p:sp>
        <p:nvSpPr>
          <p:cNvPr id="34" name="TextBox 58">
            <a:extLst>
              <a:ext uri="{FF2B5EF4-FFF2-40B4-BE49-F238E27FC236}">
                <a16:creationId xmlns:a16="http://schemas.microsoft.com/office/drawing/2014/main" id="{2D5DE0D6-31E5-B576-E83F-639CEF0C0E88}"/>
              </a:ext>
            </a:extLst>
          </p:cNvPr>
          <p:cNvSpPr txBox="1"/>
          <p:nvPr/>
        </p:nvSpPr>
        <p:spPr>
          <a:xfrm>
            <a:off x="1261942" y="2647658"/>
            <a:ext cx="4094769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914400"/>
            <a:r>
              <a:rPr lang="en-GB" sz="1600" dirty="0">
                <a:solidFill>
                  <a:prstClr val="black">
                    <a:lumMod val="65000"/>
                    <a:lumOff val="35000"/>
                  </a:prstClr>
                </a:solidFill>
                <a:latin typeface="+mj-ea"/>
                <a:ea typeface="+mj-ea"/>
                <a:cs typeface="Clear Sans Light" panose="020B0303030202020304" pitchFamily="34" charset="0"/>
              </a:rPr>
              <a:t>TH/EN: +66-81-012-6064 (</a:t>
            </a:r>
            <a:r>
              <a:rPr lang="en-US" altLang="ja-JP" sz="1600" dirty="0">
                <a:solidFill>
                  <a:prstClr val="black">
                    <a:lumMod val="65000"/>
                    <a:lumOff val="35000"/>
                  </a:prstClr>
                </a:solidFill>
                <a:latin typeface="+mj-ea"/>
                <a:ea typeface="+mj-ea"/>
                <a:cs typeface="Clear Sans Light" panose="020B0303030202020304" pitchFamily="34" charset="0"/>
              </a:rPr>
              <a:t>Anek</a:t>
            </a:r>
            <a:r>
              <a:rPr lang="en-GB" sz="1600" dirty="0">
                <a:solidFill>
                  <a:prstClr val="black">
                    <a:lumMod val="65000"/>
                    <a:lumOff val="35000"/>
                  </a:prstClr>
                </a:solidFill>
                <a:latin typeface="+mj-ea"/>
                <a:ea typeface="+mj-ea"/>
                <a:cs typeface="Clear Sans Light" panose="020B0303030202020304" pitchFamily="34" charset="0"/>
              </a:rPr>
              <a:t>)</a:t>
            </a:r>
          </a:p>
          <a:p>
            <a:pPr defTabSz="914400"/>
            <a:r>
              <a:rPr lang="en-GB" sz="1600" dirty="0">
                <a:solidFill>
                  <a:prstClr val="black">
                    <a:lumMod val="65000"/>
                    <a:lumOff val="35000"/>
                  </a:prstClr>
                </a:solidFill>
                <a:latin typeface="+mj-ea"/>
                <a:ea typeface="+mj-ea"/>
                <a:cs typeface="Clear Sans Light" panose="020B0303030202020304" pitchFamily="34" charset="0"/>
              </a:rPr>
              <a:t>JP/TH/EN: +66-94-552-3097 (Nozaki)</a:t>
            </a:r>
          </a:p>
        </p:txBody>
      </p:sp>
      <p:sp>
        <p:nvSpPr>
          <p:cNvPr id="35" name="TextBox 59">
            <a:extLst>
              <a:ext uri="{FF2B5EF4-FFF2-40B4-BE49-F238E27FC236}">
                <a16:creationId xmlns:a16="http://schemas.microsoft.com/office/drawing/2014/main" id="{39C5DC2A-C67E-A748-BC75-58A8D33A9FBD}"/>
              </a:ext>
            </a:extLst>
          </p:cNvPr>
          <p:cNvSpPr txBox="1"/>
          <p:nvPr/>
        </p:nvSpPr>
        <p:spPr>
          <a:xfrm>
            <a:off x="1318033" y="3508187"/>
            <a:ext cx="3129904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914400"/>
            <a:r>
              <a:rPr lang="en-US" altLang="ja-JP" sz="1600" dirty="0">
                <a:solidFill>
                  <a:prstClr val="black">
                    <a:lumMod val="65000"/>
                    <a:lumOff val="35000"/>
                  </a:prstClr>
                </a:solidFill>
                <a:latin typeface="+mj-ea"/>
                <a:ea typeface="+mj-ea"/>
                <a:cs typeface="Clear Sans Light" panose="020B0303030202020304" pitchFamily="34" charset="0"/>
                <a:sym typeface="Open Sans Light" charset="0"/>
              </a:rPr>
              <a:t>TOMAS</a:t>
            </a:r>
            <a:r>
              <a:rPr lang="ja-JP" altLang="en-US" sz="1600" dirty="0">
                <a:solidFill>
                  <a:prstClr val="black">
                    <a:lumMod val="65000"/>
                    <a:lumOff val="35000"/>
                  </a:prstClr>
                </a:solidFill>
                <a:latin typeface="+mj-ea"/>
                <a:ea typeface="+mj-ea"/>
                <a:cs typeface="Clear Sans Light" panose="020B0303030202020304" pitchFamily="34" charset="0"/>
                <a:sym typeface="Open Sans Light" charset="0"/>
              </a:rPr>
              <a:t> </a:t>
            </a:r>
            <a:r>
              <a:rPr lang="en-US" altLang="ja-JP" sz="1600" dirty="0">
                <a:solidFill>
                  <a:prstClr val="black">
                    <a:lumMod val="65000"/>
                    <a:lumOff val="35000"/>
                  </a:prstClr>
                </a:solidFill>
                <a:latin typeface="+mj-ea"/>
                <a:ea typeface="+mj-ea"/>
                <a:cs typeface="Clear Sans Light" panose="020B0303030202020304" pitchFamily="34" charset="0"/>
                <a:sym typeface="Open Sans Light" charset="0"/>
              </a:rPr>
              <a:t>TECH</a:t>
            </a:r>
            <a:endParaRPr lang="en-US" sz="1600" dirty="0">
              <a:solidFill>
                <a:prstClr val="black">
                  <a:lumMod val="65000"/>
                  <a:lumOff val="35000"/>
                </a:prstClr>
              </a:solidFill>
              <a:latin typeface="+mj-ea"/>
              <a:ea typeface="+mj-ea"/>
              <a:cs typeface="Clear Sans Light" panose="020B0303030202020304" pitchFamily="34" charset="0"/>
              <a:sym typeface="Open Sans Light" charset="0"/>
            </a:endParaRPr>
          </a:p>
        </p:txBody>
      </p:sp>
      <p:sp>
        <p:nvSpPr>
          <p:cNvPr id="36" name="TextBox 60">
            <a:extLst>
              <a:ext uri="{FF2B5EF4-FFF2-40B4-BE49-F238E27FC236}">
                <a16:creationId xmlns:a16="http://schemas.microsoft.com/office/drawing/2014/main" id="{4CE19E8A-7C9A-8604-8F55-4AACA7EECC2A}"/>
              </a:ext>
            </a:extLst>
          </p:cNvPr>
          <p:cNvSpPr txBox="1"/>
          <p:nvPr/>
        </p:nvSpPr>
        <p:spPr>
          <a:xfrm>
            <a:off x="1318032" y="4192229"/>
            <a:ext cx="3043935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914400"/>
            <a:r>
              <a:rPr lang="en-US" sz="1600" dirty="0">
                <a:solidFill>
                  <a:prstClr val="black">
                    <a:lumMod val="65000"/>
                    <a:lumOff val="35000"/>
                  </a:prstClr>
                </a:solidFill>
                <a:latin typeface="+mj-ea"/>
                <a:ea typeface="+mj-ea"/>
                <a:cs typeface="Clear Sans Light" panose="020B0303030202020304" pitchFamily="34" charset="0"/>
                <a:sym typeface="Open Sans Light" charset="0"/>
              </a:rPr>
              <a:t>http://www.tomastc.com</a:t>
            </a:r>
          </a:p>
        </p:txBody>
      </p:sp>
      <p:pic>
        <p:nvPicPr>
          <p:cNvPr id="37" name="Picture 6">
            <a:extLst>
              <a:ext uri="{FF2B5EF4-FFF2-40B4-BE49-F238E27FC236}">
                <a16:creationId xmlns:a16="http://schemas.microsoft.com/office/drawing/2014/main" id="{86015DDF-C3E8-5739-5792-694AFA41699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1225" y="4120999"/>
            <a:ext cx="469796" cy="411072"/>
          </a:xfrm>
          <a:prstGeom prst="rect">
            <a:avLst/>
          </a:prstGeom>
        </p:spPr>
      </p:pic>
      <p:pic>
        <p:nvPicPr>
          <p:cNvPr id="38" name="Picture 11">
            <a:extLst>
              <a:ext uri="{FF2B5EF4-FFF2-40B4-BE49-F238E27FC236}">
                <a16:creationId xmlns:a16="http://schemas.microsoft.com/office/drawing/2014/main" id="{BC49D936-5EF3-1FDD-5691-BB93D1AFFFF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9512" y="2632934"/>
            <a:ext cx="775996" cy="840662"/>
          </a:xfrm>
          <a:prstGeom prst="rect">
            <a:avLst/>
          </a:prstGeom>
        </p:spPr>
      </p:pic>
      <p:sp>
        <p:nvSpPr>
          <p:cNvPr id="39" name="TextBox 60">
            <a:extLst>
              <a:ext uri="{FF2B5EF4-FFF2-40B4-BE49-F238E27FC236}">
                <a16:creationId xmlns:a16="http://schemas.microsoft.com/office/drawing/2014/main" id="{2AF5B237-3F4A-FBAF-EAF5-B8299906F1E5}"/>
              </a:ext>
            </a:extLst>
          </p:cNvPr>
          <p:cNvSpPr txBox="1"/>
          <p:nvPr/>
        </p:nvSpPr>
        <p:spPr>
          <a:xfrm>
            <a:off x="1250770" y="4829978"/>
            <a:ext cx="4162031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914400"/>
            <a:r>
              <a:rPr lang="en-US" sz="1600" dirty="0">
                <a:solidFill>
                  <a:prstClr val="black">
                    <a:lumMod val="65000"/>
                    <a:lumOff val="35000"/>
                  </a:prstClr>
                </a:solidFill>
                <a:latin typeface="+mj-ea"/>
                <a:ea typeface="+mj-ea"/>
                <a:cs typeface="Clear Sans Light" panose="020B0303030202020304" pitchFamily="34" charset="0"/>
                <a:sym typeface="Open Sans Light" charset="0"/>
              </a:rPr>
              <a:t>7/1(3C) Soi Sukhumvit 103 (</a:t>
            </a:r>
            <a:r>
              <a:rPr lang="en-US" sz="1600" dirty="0" err="1">
                <a:solidFill>
                  <a:prstClr val="black">
                    <a:lumMod val="65000"/>
                    <a:lumOff val="35000"/>
                  </a:prstClr>
                </a:solidFill>
                <a:latin typeface="+mj-ea"/>
                <a:ea typeface="+mj-ea"/>
                <a:cs typeface="Clear Sans Light" panose="020B0303030202020304" pitchFamily="34" charset="0"/>
                <a:sym typeface="Open Sans Light" charset="0"/>
              </a:rPr>
              <a:t>Udomsuk</a:t>
            </a:r>
            <a:r>
              <a:rPr lang="en-US" sz="1600" dirty="0">
                <a:solidFill>
                  <a:prstClr val="black">
                    <a:lumMod val="65000"/>
                    <a:lumOff val="35000"/>
                  </a:prstClr>
                </a:solidFill>
                <a:latin typeface="+mj-ea"/>
                <a:ea typeface="+mj-ea"/>
                <a:cs typeface="Clear Sans Light" panose="020B0303030202020304" pitchFamily="34" charset="0"/>
                <a:sym typeface="Open Sans Light" charset="0"/>
              </a:rPr>
              <a:t> 46) Sukhumvit Bang Na, Bangkok 10260</a:t>
            </a:r>
          </a:p>
        </p:txBody>
      </p:sp>
      <p:sp>
        <p:nvSpPr>
          <p:cNvPr id="40" name="Freeform 5">
            <a:extLst>
              <a:ext uri="{FF2B5EF4-FFF2-40B4-BE49-F238E27FC236}">
                <a16:creationId xmlns:a16="http://schemas.microsoft.com/office/drawing/2014/main" id="{E262EC20-F652-EE5F-BF24-7AB4A210D037}"/>
              </a:ext>
            </a:extLst>
          </p:cNvPr>
          <p:cNvSpPr>
            <a:spLocks noEditPoints="1"/>
          </p:cNvSpPr>
          <p:nvPr/>
        </p:nvSpPr>
        <p:spPr bwMode="auto">
          <a:xfrm>
            <a:off x="564322" y="4751796"/>
            <a:ext cx="469796" cy="554048"/>
          </a:xfrm>
          <a:custGeom>
            <a:avLst/>
            <a:gdLst>
              <a:gd name="T0" fmla="*/ 269959 w 104"/>
              <a:gd name="T1" fmla="*/ 23282 h 133"/>
              <a:gd name="T2" fmla="*/ 209451 w 104"/>
              <a:gd name="T3" fmla="*/ 51219 h 133"/>
              <a:gd name="T4" fmla="*/ 69817 w 104"/>
              <a:gd name="T5" fmla="*/ 423724 h 133"/>
              <a:gd name="T6" fmla="*/ 41890 w 104"/>
              <a:gd name="T7" fmla="*/ 465631 h 133"/>
              <a:gd name="T8" fmla="*/ 144288 w 104"/>
              <a:gd name="T9" fmla="*/ 596007 h 133"/>
              <a:gd name="T10" fmla="*/ 283922 w 104"/>
              <a:gd name="T11" fmla="*/ 596007 h 133"/>
              <a:gd name="T12" fmla="*/ 484064 w 104"/>
              <a:gd name="T13" fmla="*/ 260753 h 133"/>
              <a:gd name="T14" fmla="*/ 339776 w 104"/>
              <a:gd name="T15" fmla="*/ 246784 h 133"/>
              <a:gd name="T16" fmla="*/ 363048 w 104"/>
              <a:gd name="T17" fmla="*/ 209534 h 133"/>
              <a:gd name="T18" fmla="*/ 321158 w 104"/>
              <a:gd name="T19" fmla="*/ 232815 h 133"/>
              <a:gd name="T20" fmla="*/ 242032 w 104"/>
              <a:gd name="T21" fmla="*/ 223503 h 133"/>
              <a:gd name="T22" fmla="*/ 265304 w 104"/>
              <a:gd name="T23" fmla="*/ 176940 h 133"/>
              <a:gd name="T24" fmla="*/ 335121 w 104"/>
              <a:gd name="T25" fmla="*/ 167627 h 133"/>
              <a:gd name="T26" fmla="*/ 367702 w 104"/>
              <a:gd name="T27" fmla="*/ 162971 h 133"/>
              <a:gd name="T28" fmla="*/ 363048 w 104"/>
              <a:gd name="T29" fmla="*/ 251441 h 133"/>
              <a:gd name="T30" fmla="*/ 321158 w 104"/>
              <a:gd name="T31" fmla="*/ 409755 h 133"/>
              <a:gd name="T32" fmla="*/ 321158 w 104"/>
              <a:gd name="T33" fmla="*/ 349223 h 133"/>
              <a:gd name="T34" fmla="*/ 228069 w 104"/>
              <a:gd name="T35" fmla="*/ 288691 h 133"/>
              <a:gd name="T36" fmla="*/ 302540 w 104"/>
              <a:gd name="T37" fmla="*/ 149002 h 133"/>
              <a:gd name="T38" fmla="*/ 297886 w 104"/>
              <a:gd name="T39" fmla="*/ 102439 h 133"/>
              <a:gd name="T40" fmla="*/ 204796 w 104"/>
              <a:gd name="T41" fmla="*/ 102439 h 133"/>
              <a:gd name="T42" fmla="*/ 153597 w 104"/>
              <a:gd name="T43" fmla="*/ 102439 h 133"/>
              <a:gd name="T44" fmla="*/ 51199 w 104"/>
              <a:gd name="T45" fmla="*/ 316629 h 133"/>
              <a:gd name="T46" fmla="*/ 51199 w 104"/>
              <a:gd name="T47" fmla="*/ 265410 h 133"/>
              <a:gd name="T48" fmla="*/ 37236 w 104"/>
              <a:gd name="T49" fmla="*/ 228159 h 133"/>
              <a:gd name="T50" fmla="*/ 134979 w 104"/>
              <a:gd name="T51" fmla="*/ 121064 h 133"/>
              <a:gd name="T52" fmla="*/ 102398 w 104"/>
              <a:gd name="T53" fmla="*/ 130377 h 133"/>
              <a:gd name="T54" fmla="*/ 111707 w 104"/>
              <a:gd name="T55" fmla="*/ 149002 h 133"/>
              <a:gd name="T56" fmla="*/ 139634 w 104"/>
              <a:gd name="T57" fmla="*/ 135033 h 133"/>
              <a:gd name="T58" fmla="*/ 144288 w 104"/>
              <a:gd name="T59" fmla="*/ 172283 h 133"/>
              <a:gd name="T60" fmla="*/ 134979 w 104"/>
              <a:gd name="T61" fmla="*/ 190909 h 133"/>
              <a:gd name="T62" fmla="*/ 111707 w 104"/>
              <a:gd name="T63" fmla="*/ 223503 h 133"/>
              <a:gd name="T64" fmla="*/ 83780 w 104"/>
              <a:gd name="T65" fmla="*/ 232815 h 133"/>
              <a:gd name="T66" fmla="*/ 51199 w 104"/>
              <a:gd name="T67" fmla="*/ 242128 h 133"/>
              <a:gd name="T68" fmla="*/ 65162 w 104"/>
              <a:gd name="T69" fmla="*/ 274722 h 133"/>
              <a:gd name="T70" fmla="*/ 139634 w 104"/>
              <a:gd name="T71" fmla="*/ 284035 h 133"/>
              <a:gd name="T72" fmla="*/ 153597 w 104"/>
              <a:gd name="T73" fmla="*/ 349223 h 133"/>
              <a:gd name="T74" fmla="*/ 134979 w 104"/>
              <a:gd name="T75" fmla="*/ 386474 h 133"/>
              <a:gd name="T76" fmla="*/ 111707 w 104"/>
              <a:gd name="T77" fmla="*/ 419068 h 133"/>
              <a:gd name="T78" fmla="*/ 88435 w 104"/>
              <a:gd name="T79" fmla="*/ 367848 h 133"/>
              <a:gd name="T80" fmla="*/ 209451 w 104"/>
              <a:gd name="T81" fmla="*/ 493569 h 133"/>
              <a:gd name="T82" fmla="*/ 74471 w 104"/>
              <a:gd name="T83" fmla="*/ 451662 h 133"/>
              <a:gd name="T84" fmla="*/ 423556 w 104"/>
              <a:gd name="T85" fmla="*/ 265410 h 133"/>
              <a:gd name="T86" fmla="*/ 316503 w 104"/>
              <a:gd name="T87" fmla="*/ 60532 h 133"/>
              <a:gd name="T88" fmla="*/ 209451 w 104"/>
              <a:gd name="T89" fmla="*/ 493569 h 133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</a:gdLst>
            <a:ahLst/>
            <a:cxnLst>
              <a:cxn ang="T90">
                <a:pos x="T0" y="T1"/>
              </a:cxn>
              <a:cxn ang="T91">
                <a:pos x="T2" y="T3"/>
              </a:cxn>
              <a:cxn ang="T92">
                <a:pos x="T4" y="T5"/>
              </a:cxn>
              <a:cxn ang="T93">
                <a:pos x="T6" y="T7"/>
              </a:cxn>
              <a:cxn ang="T94">
                <a:pos x="T8" y="T9"/>
              </a:cxn>
              <a:cxn ang="T95">
                <a:pos x="T10" y="T11"/>
              </a:cxn>
              <a:cxn ang="T96">
                <a:pos x="T12" y="T13"/>
              </a:cxn>
              <a:cxn ang="T97">
                <a:pos x="T14" y="T15"/>
              </a:cxn>
              <a:cxn ang="T98">
                <a:pos x="T16" y="T17"/>
              </a:cxn>
              <a:cxn ang="T99">
                <a:pos x="T18" y="T19"/>
              </a:cxn>
              <a:cxn ang="T100">
                <a:pos x="T20" y="T21"/>
              </a:cxn>
              <a:cxn ang="T101">
                <a:pos x="T22" y="T23"/>
              </a:cxn>
              <a:cxn ang="T102">
                <a:pos x="T24" y="T25"/>
              </a:cxn>
              <a:cxn ang="T103">
                <a:pos x="T26" y="T27"/>
              </a:cxn>
              <a:cxn ang="T104">
                <a:pos x="T28" y="T29"/>
              </a:cxn>
              <a:cxn ang="T105">
                <a:pos x="T30" y="T31"/>
              </a:cxn>
              <a:cxn ang="T106">
                <a:pos x="T32" y="T33"/>
              </a:cxn>
              <a:cxn ang="T107">
                <a:pos x="T34" y="T35"/>
              </a:cxn>
              <a:cxn ang="T108">
                <a:pos x="T36" y="T37"/>
              </a:cxn>
              <a:cxn ang="T109">
                <a:pos x="T38" y="T39"/>
              </a:cxn>
              <a:cxn ang="T110">
                <a:pos x="T40" y="T41"/>
              </a:cxn>
              <a:cxn ang="T111">
                <a:pos x="T42" y="T43"/>
              </a:cxn>
              <a:cxn ang="T112">
                <a:pos x="T44" y="T45"/>
              </a:cxn>
              <a:cxn ang="T113">
                <a:pos x="T46" y="T47"/>
              </a:cxn>
              <a:cxn ang="T114">
                <a:pos x="T48" y="T49"/>
              </a:cxn>
              <a:cxn ang="T115">
                <a:pos x="T50" y="T51"/>
              </a:cxn>
              <a:cxn ang="T116">
                <a:pos x="T52" y="T53"/>
              </a:cxn>
              <a:cxn ang="T117">
                <a:pos x="T54" y="T55"/>
              </a:cxn>
              <a:cxn ang="T118">
                <a:pos x="T56" y="T57"/>
              </a:cxn>
              <a:cxn ang="T119">
                <a:pos x="T58" y="T59"/>
              </a:cxn>
              <a:cxn ang="T120">
                <a:pos x="T60" y="T61"/>
              </a:cxn>
              <a:cxn ang="T121">
                <a:pos x="T62" y="T63"/>
              </a:cxn>
              <a:cxn ang="T122">
                <a:pos x="T64" y="T65"/>
              </a:cxn>
              <a:cxn ang="T123">
                <a:pos x="T66" y="T67"/>
              </a:cxn>
              <a:cxn ang="T124">
                <a:pos x="T68" y="T69"/>
              </a:cxn>
              <a:cxn ang="T125">
                <a:pos x="T70" y="T71"/>
              </a:cxn>
              <a:cxn ang="T126">
                <a:pos x="T72" y="T73"/>
              </a:cxn>
              <a:cxn ang="T127">
                <a:pos x="T74" y="T75"/>
              </a:cxn>
              <a:cxn ang="T128">
                <a:pos x="T76" y="T77"/>
              </a:cxn>
              <a:cxn ang="T129">
                <a:pos x="T78" y="T79"/>
              </a:cxn>
              <a:cxn ang="T130">
                <a:pos x="T80" y="T81"/>
              </a:cxn>
              <a:cxn ang="T131">
                <a:pos x="T82" y="T83"/>
              </a:cxn>
              <a:cxn ang="T132">
                <a:pos x="T84" y="T85"/>
              </a:cxn>
              <a:cxn ang="T133">
                <a:pos x="T86" y="T87"/>
              </a:cxn>
              <a:cxn ang="T134">
                <a:pos x="T88" y="T89"/>
              </a:cxn>
            </a:cxnLst>
            <a:rect l="0" t="0" r="r" b="b"/>
            <a:pathLst>
              <a:path w="104" h="133">
                <a:moveTo>
                  <a:pt x="104" y="56"/>
                </a:moveTo>
                <a:cubicBezTo>
                  <a:pt x="104" y="31"/>
                  <a:pt x="86" y="10"/>
                  <a:pt x="63" y="2"/>
                </a:cubicBezTo>
                <a:cubicBezTo>
                  <a:pt x="58" y="0"/>
                  <a:pt x="58" y="5"/>
                  <a:pt x="58" y="5"/>
                </a:cubicBezTo>
                <a:cubicBezTo>
                  <a:pt x="58" y="8"/>
                  <a:pt x="59" y="9"/>
                  <a:pt x="60" y="9"/>
                </a:cubicBezTo>
                <a:cubicBezTo>
                  <a:pt x="58" y="13"/>
                  <a:pt x="58" y="13"/>
                  <a:pt x="58" y="13"/>
                </a:cubicBezTo>
                <a:cubicBezTo>
                  <a:pt x="54" y="12"/>
                  <a:pt x="50" y="11"/>
                  <a:pt x="45" y="11"/>
                </a:cubicBezTo>
                <a:cubicBezTo>
                  <a:pt x="20" y="11"/>
                  <a:pt x="0" y="32"/>
                  <a:pt x="0" y="57"/>
                </a:cubicBezTo>
                <a:cubicBezTo>
                  <a:pt x="0" y="71"/>
                  <a:pt x="6" y="83"/>
                  <a:pt x="16" y="91"/>
                </a:cubicBezTo>
                <a:cubicBezTo>
                  <a:pt x="15" y="91"/>
                  <a:pt x="15" y="91"/>
                  <a:pt x="15" y="91"/>
                </a:cubicBezTo>
                <a:cubicBezTo>
                  <a:pt x="13" y="95"/>
                  <a:pt x="13" y="95"/>
                  <a:pt x="13" y="95"/>
                </a:cubicBezTo>
                <a:cubicBezTo>
                  <a:pt x="10" y="94"/>
                  <a:pt x="8" y="96"/>
                  <a:pt x="8" y="96"/>
                </a:cubicBezTo>
                <a:cubicBezTo>
                  <a:pt x="6" y="98"/>
                  <a:pt x="9" y="100"/>
                  <a:pt x="9" y="100"/>
                </a:cubicBezTo>
                <a:cubicBezTo>
                  <a:pt x="17" y="107"/>
                  <a:pt x="28" y="113"/>
                  <a:pt x="39" y="114"/>
                </a:cubicBezTo>
                <a:cubicBezTo>
                  <a:pt x="40" y="126"/>
                  <a:pt x="40" y="126"/>
                  <a:pt x="40" y="126"/>
                </a:cubicBezTo>
                <a:cubicBezTo>
                  <a:pt x="31" y="128"/>
                  <a:pt x="31" y="128"/>
                  <a:pt x="31" y="128"/>
                </a:cubicBezTo>
                <a:cubicBezTo>
                  <a:pt x="12" y="133"/>
                  <a:pt x="30" y="132"/>
                  <a:pt x="30" y="132"/>
                </a:cubicBezTo>
                <a:cubicBezTo>
                  <a:pt x="61" y="132"/>
                  <a:pt x="61" y="132"/>
                  <a:pt x="61" y="132"/>
                </a:cubicBezTo>
                <a:cubicBezTo>
                  <a:pt x="82" y="132"/>
                  <a:pt x="61" y="128"/>
                  <a:pt x="61" y="128"/>
                </a:cubicBezTo>
                <a:cubicBezTo>
                  <a:pt x="50" y="126"/>
                  <a:pt x="50" y="126"/>
                  <a:pt x="50" y="126"/>
                </a:cubicBezTo>
                <a:cubicBezTo>
                  <a:pt x="50" y="126"/>
                  <a:pt x="50" y="119"/>
                  <a:pt x="50" y="114"/>
                </a:cubicBezTo>
                <a:cubicBezTo>
                  <a:pt x="79" y="111"/>
                  <a:pt x="104" y="85"/>
                  <a:pt x="104" y="56"/>
                </a:cubicBezTo>
                <a:close/>
                <a:moveTo>
                  <a:pt x="49" y="62"/>
                </a:moveTo>
                <a:cubicBezTo>
                  <a:pt x="49" y="44"/>
                  <a:pt x="64" y="58"/>
                  <a:pt x="64" y="58"/>
                </a:cubicBezTo>
                <a:cubicBezTo>
                  <a:pt x="72" y="63"/>
                  <a:pt x="73" y="53"/>
                  <a:pt x="73" y="53"/>
                </a:cubicBezTo>
                <a:cubicBezTo>
                  <a:pt x="79" y="51"/>
                  <a:pt x="79" y="51"/>
                  <a:pt x="79" y="51"/>
                </a:cubicBezTo>
                <a:cubicBezTo>
                  <a:pt x="79" y="48"/>
                  <a:pt x="79" y="48"/>
                  <a:pt x="79" y="48"/>
                </a:cubicBezTo>
                <a:cubicBezTo>
                  <a:pt x="78" y="45"/>
                  <a:pt x="78" y="45"/>
                  <a:pt x="78" y="45"/>
                </a:cubicBezTo>
                <a:cubicBezTo>
                  <a:pt x="70" y="41"/>
                  <a:pt x="70" y="41"/>
                  <a:pt x="70" y="41"/>
                </a:cubicBezTo>
                <a:cubicBezTo>
                  <a:pt x="70" y="41"/>
                  <a:pt x="69" y="44"/>
                  <a:pt x="71" y="47"/>
                </a:cubicBezTo>
                <a:cubicBezTo>
                  <a:pt x="71" y="47"/>
                  <a:pt x="70" y="51"/>
                  <a:pt x="69" y="50"/>
                </a:cubicBezTo>
                <a:cubicBezTo>
                  <a:pt x="64" y="48"/>
                  <a:pt x="64" y="48"/>
                  <a:pt x="64" y="48"/>
                </a:cubicBezTo>
                <a:cubicBezTo>
                  <a:pt x="64" y="48"/>
                  <a:pt x="62" y="47"/>
                  <a:pt x="59" y="49"/>
                </a:cubicBezTo>
                <a:cubicBezTo>
                  <a:pt x="56" y="50"/>
                  <a:pt x="52" y="48"/>
                  <a:pt x="52" y="48"/>
                </a:cubicBezTo>
                <a:cubicBezTo>
                  <a:pt x="52" y="48"/>
                  <a:pt x="52" y="46"/>
                  <a:pt x="55" y="44"/>
                </a:cubicBezTo>
                <a:cubicBezTo>
                  <a:pt x="57" y="43"/>
                  <a:pt x="57" y="43"/>
                  <a:pt x="57" y="43"/>
                </a:cubicBezTo>
                <a:cubicBezTo>
                  <a:pt x="57" y="43"/>
                  <a:pt x="57" y="40"/>
                  <a:pt x="57" y="38"/>
                </a:cubicBezTo>
                <a:cubicBezTo>
                  <a:pt x="58" y="36"/>
                  <a:pt x="59" y="38"/>
                  <a:pt x="61" y="36"/>
                </a:cubicBezTo>
                <a:cubicBezTo>
                  <a:pt x="63" y="34"/>
                  <a:pt x="65" y="39"/>
                  <a:pt x="68" y="39"/>
                </a:cubicBezTo>
                <a:cubicBezTo>
                  <a:pt x="71" y="38"/>
                  <a:pt x="69" y="37"/>
                  <a:pt x="72" y="36"/>
                </a:cubicBezTo>
                <a:cubicBezTo>
                  <a:pt x="74" y="35"/>
                  <a:pt x="75" y="39"/>
                  <a:pt x="75" y="39"/>
                </a:cubicBezTo>
                <a:cubicBezTo>
                  <a:pt x="80" y="39"/>
                  <a:pt x="80" y="39"/>
                  <a:pt x="80" y="39"/>
                </a:cubicBezTo>
                <a:cubicBezTo>
                  <a:pt x="80" y="39"/>
                  <a:pt x="79" y="34"/>
                  <a:pt x="79" y="35"/>
                </a:cubicBezTo>
                <a:cubicBezTo>
                  <a:pt x="82" y="40"/>
                  <a:pt x="86" y="53"/>
                  <a:pt x="85" y="55"/>
                </a:cubicBezTo>
                <a:cubicBezTo>
                  <a:pt x="84" y="55"/>
                  <a:pt x="83" y="54"/>
                  <a:pt x="83" y="54"/>
                </a:cubicBezTo>
                <a:cubicBezTo>
                  <a:pt x="78" y="54"/>
                  <a:pt x="78" y="54"/>
                  <a:pt x="78" y="54"/>
                </a:cubicBezTo>
                <a:cubicBezTo>
                  <a:pt x="81" y="58"/>
                  <a:pt x="81" y="58"/>
                  <a:pt x="81" y="58"/>
                </a:cubicBezTo>
                <a:cubicBezTo>
                  <a:pt x="81" y="58"/>
                  <a:pt x="82" y="60"/>
                  <a:pt x="85" y="60"/>
                </a:cubicBezTo>
                <a:cubicBezTo>
                  <a:pt x="83" y="77"/>
                  <a:pt x="69" y="88"/>
                  <a:pt x="69" y="88"/>
                </a:cubicBezTo>
                <a:cubicBezTo>
                  <a:pt x="67" y="86"/>
                  <a:pt x="68" y="84"/>
                  <a:pt x="68" y="84"/>
                </a:cubicBezTo>
                <a:cubicBezTo>
                  <a:pt x="69" y="81"/>
                  <a:pt x="69" y="81"/>
                  <a:pt x="69" y="81"/>
                </a:cubicBezTo>
                <a:cubicBezTo>
                  <a:pt x="69" y="75"/>
                  <a:pt x="69" y="75"/>
                  <a:pt x="69" y="75"/>
                </a:cubicBezTo>
                <a:cubicBezTo>
                  <a:pt x="69" y="75"/>
                  <a:pt x="69" y="70"/>
                  <a:pt x="63" y="72"/>
                </a:cubicBezTo>
                <a:cubicBezTo>
                  <a:pt x="58" y="74"/>
                  <a:pt x="60" y="74"/>
                  <a:pt x="54" y="74"/>
                </a:cubicBezTo>
                <a:cubicBezTo>
                  <a:pt x="48" y="75"/>
                  <a:pt x="49" y="62"/>
                  <a:pt x="49" y="62"/>
                </a:cubicBezTo>
                <a:close/>
                <a:moveTo>
                  <a:pt x="64" y="22"/>
                </a:moveTo>
                <a:cubicBezTo>
                  <a:pt x="65" y="22"/>
                  <a:pt x="68" y="23"/>
                  <a:pt x="71" y="26"/>
                </a:cubicBezTo>
                <a:cubicBezTo>
                  <a:pt x="69" y="33"/>
                  <a:pt x="65" y="32"/>
                  <a:pt x="65" y="32"/>
                </a:cubicBezTo>
                <a:cubicBezTo>
                  <a:pt x="65" y="32"/>
                  <a:pt x="62" y="32"/>
                  <a:pt x="62" y="29"/>
                </a:cubicBezTo>
                <a:cubicBezTo>
                  <a:pt x="66" y="27"/>
                  <a:pt x="66" y="27"/>
                  <a:pt x="66" y="27"/>
                </a:cubicBezTo>
                <a:cubicBezTo>
                  <a:pt x="66" y="27"/>
                  <a:pt x="64" y="24"/>
                  <a:pt x="64" y="22"/>
                </a:cubicBezTo>
                <a:close/>
                <a:moveTo>
                  <a:pt x="36" y="21"/>
                </a:moveTo>
                <a:cubicBezTo>
                  <a:pt x="40" y="17"/>
                  <a:pt x="47" y="17"/>
                  <a:pt x="47" y="18"/>
                </a:cubicBezTo>
                <a:cubicBezTo>
                  <a:pt x="46" y="20"/>
                  <a:pt x="44" y="20"/>
                  <a:pt x="44" y="22"/>
                </a:cubicBezTo>
                <a:cubicBezTo>
                  <a:pt x="44" y="24"/>
                  <a:pt x="41" y="26"/>
                  <a:pt x="41" y="27"/>
                </a:cubicBezTo>
                <a:cubicBezTo>
                  <a:pt x="41" y="28"/>
                  <a:pt x="41" y="32"/>
                  <a:pt x="38" y="29"/>
                </a:cubicBezTo>
                <a:cubicBezTo>
                  <a:pt x="35" y="25"/>
                  <a:pt x="32" y="24"/>
                  <a:pt x="33" y="22"/>
                </a:cubicBezTo>
                <a:cubicBezTo>
                  <a:pt x="33" y="22"/>
                  <a:pt x="36" y="21"/>
                  <a:pt x="36" y="21"/>
                </a:cubicBezTo>
                <a:close/>
                <a:moveTo>
                  <a:pt x="12" y="74"/>
                </a:moveTo>
                <a:cubicBezTo>
                  <a:pt x="12" y="73"/>
                  <a:pt x="11" y="69"/>
                  <a:pt x="11" y="68"/>
                </a:cubicBezTo>
                <a:cubicBezTo>
                  <a:pt x="11" y="66"/>
                  <a:pt x="11" y="63"/>
                  <a:pt x="11" y="63"/>
                </a:cubicBezTo>
                <a:cubicBezTo>
                  <a:pt x="11" y="63"/>
                  <a:pt x="13" y="61"/>
                  <a:pt x="12" y="60"/>
                </a:cubicBezTo>
                <a:cubicBezTo>
                  <a:pt x="11" y="59"/>
                  <a:pt x="11" y="57"/>
                  <a:pt x="11" y="57"/>
                </a:cubicBezTo>
                <a:cubicBezTo>
                  <a:pt x="9" y="55"/>
                  <a:pt x="9" y="55"/>
                  <a:pt x="9" y="55"/>
                </a:cubicBezTo>
                <a:cubicBezTo>
                  <a:pt x="9" y="55"/>
                  <a:pt x="8" y="53"/>
                  <a:pt x="7" y="52"/>
                </a:cubicBezTo>
                <a:cubicBezTo>
                  <a:pt x="7" y="51"/>
                  <a:pt x="7" y="50"/>
                  <a:pt x="8" y="49"/>
                </a:cubicBezTo>
                <a:cubicBezTo>
                  <a:pt x="8" y="48"/>
                  <a:pt x="7" y="46"/>
                  <a:pt x="7" y="45"/>
                </a:cubicBezTo>
                <a:cubicBezTo>
                  <a:pt x="15" y="27"/>
                  <a:pt x="28" y="22"/>
                  <a:pt x="28" y="22"/>
                </a:cubicBezTo>
                <a:cubicBezTo>
                  <a:pt x="29" y="26"/>
                  <a:pt x="29" y="26"/>
                  <a:pt x="29" y="26"/>
                </a:cubicBezTo>
                <a:cubicBezTo>
                  <a:pt x="29" y="26"/>
                  <a:pt x="26" y="27"/>
                  <a:pt x="25" y="27"/>
                </a:cubicBezTo>
                <a:cubicBezTo>
                  <a:pt x="24" y="26"/>
                  <a:pt x="23" y="26"/>
                  <a:pt x="23" y="26"/>
                </a:cubicBezTo>
                <a:cubicBezTo>
                  <a:pt x="22" y="28"/>
                  <a:pt x="22" y="28"/>
                  <a:pt x="22" y="28"/>
                </a:cubicBezTo>
                <a:cubicBezTo>
                  <a:pt x="22" y="28"/>
                  <a:pt x="21" y="30"/>
                  <a:pt x="21" y="31"/>
                </a:cubicBezTo>
                <a:cubicBezTo>
                  <a:pt x="21" y="32"/>
                  <a:pt x="21" y="33"/>
                  <a:pt x="21" y="33"/>
                </a:cubicBezTo>
                <a:cubicBezTo>
                  <a:pt x="21" y="33"/>
                  <a:pt x="24" y="33"/>
                  <a:pt x="24" y="32"/>
                </a:cubicBezTo>
                <a:cubicBezTo>
                  <a:pt x="24" y="31"/>
                  <a:pt x="24" y="31"/>
                  <a:pt x="24" y="31"/>
                </a:cubicBezTo>
                <a:cubicBezTo>
                  <a:pt x="23" y="29"/>
                  <a:pt x="23" y="29"/>
                  <a:pt x="23" y="29"/>
                </a:cubicBezTo>
                <a:cubicBezTo>
                  <a:pt x="23" y="29"/>
                  <a:pt x="25" y="28"/>
                  <a:pt x="30" y="29"/>
                </a:cubicBezTo>
                <a:cubicBezTo>
                  <a:pt x="35" y="29"/>
                  <a:pt x="33" y="33"/>
                  <a:pt x="35" y="34"/>
                </a:cubicBezTo>
                <a:cubicBezTo>
                  <a:pt x="37" y="34"/>
                  <a:pt x="33" y="37"/>
                  <a:pt x="33" y="39"/>
                </a:cubicBezTo>
                <a:cubicBezTo>
                  <a:pt x="32" y="40"/>
                  <a:pt x="31" y="37"/>
                  <a:pt x="31" y="37"/>
                </a:cubicBezTo>
                <a:cubicBezTo>
                  <a:pt x="31" y="37"/>
                  <a:pt x="32" y="35"/>
                  <a:pt x="30" y="35"/>
                </a:cubicBezTo>
                <a:cubicBezTo>
                  <a:pt x="28" y="35"/>
                  <a:pt x="26" y="39"/>
                  <a:pt x="27" y="38"/>
                </a:cubicBezTo>
                <a:cubicBezTo>
                  <a:pt x="28" y="38"/>
                  <a:pt x="30" y="40"/>
                  <a:pt x="29" y="41"/>
                </a:cubicBezTo>
                <a:cubicBezTo>
                  <a:pt x="29" y="42"/>
                  <a:pt x="29" y="42"/>
                  <a:pt x="28" y="44"/>
                </a:cubicBezTo>
                <a:cubicBezTo>
                  <a:pt x="27" y="46"/>
                  <a:pt x="25" y="48"/>
                  <a:pt x="25" y="48"/>
                </a:cubicBezTo>
                <a:cubicBezTo>
                  <a:pt x="25" y="48"/>
                  <a:pt x="24" y="47"/>
                  <a:pt x="24" y="48"/>
                </a:cubicBezTo>
                <a:cubicBezTo>
                  <a:pt x="25" y="49"/>
                  <a:pt x="24" y="52"/>
                  <a:pt x="24" y="53"/>
                </a:cubicBezTo>
                <a:cubicBezTo>
                  <a:pt x="24" y="54"/>
                  <a:pt x="22" y="52"/>
                  <a:pt x="21" y="50"/>
                </a:cubicBezTo>
                <a:cubicBezTo>
                  <a:pt x="21" y="48"/>
                  <a:pt x="19" y="49"/>
                  <a:pt x="18" y="50"/>
                </a:cubicBezTo>
                <a:cubicBezTo>
                  <a:pt x="17" y="50"/>
                  <a:pt x="15" y="49"/>
                  <a:pt x="15" y="48"/>
                </a:cubicBezTo>
                <a:cubicBezTo>
                  <a:pt x="15" y="47"/>
                  <a:pt x="11" y="50"/>
                  <a:pt x="10" y="51"/>
                </a:cubicBezTo>
                <a:cubicBezTo>
                  <a:pt x="9" y="52"/>
                  <a:pt x="9" y="53"/>
                  <a:pt x="11" y="52"/>
                </a:cubicBezTo>
                <a:cubicBezTo>
                  <a:pt x="13" y="52"/>
                  <a:pt x="14" y="52"/>
                  <a:pt x="14" y="54"/>
                </a:cubicBezTo>
                <a:cubicBezTo>
                  <a:pt x="13" y="55"/>
                  <a:pt x="12" y="54"/>
                  <a:pt x="12" y="55"/>
                </a:cubicBezTo>
                <a:cubicBezTo>
                  <a:pt x="12" y="56"/>
                  <a:pt x="14" y="57"/>
                  <a:pt x="14" y="59"/>
                </a:cubicBezTo>
                <a:cubicBezTo>
                  <a:pt x="14" y="60"/>
                  <a:pt x="18" y="59"/>
                  <a:pt x="20" y="58"/>
                </a:cubicBezTo>
                <a:cubicBezTo>
                  <a:pt x="21" y="58"/>
                  <a:pt x="24" y="57"/>
                  <a:pt x="25" y="59"/>
                </a:cubicBezTo>
                <a:cubicBezTo>
                  <a:pt x="25" y="60"/>
                  <a:pt x="29" y="61"/>
                  <a:pt x="30" y="61"/>
                </a:cubicBezTo>
                <a:cubicBezTo>
                  <a:pt x="32" y="62"/>
                  <a:pt x="35" y="62"/>
                  <a:pt x="36" y="64"/>
                </a:cubicBezTo>
                <a:cubicBezTo>
                  <a:pt x="38" y="65"/>
                  <a:pt x="35" y="68"/>
                  <a:pt x="35" y="69"/>
                </a:cubicBezTo>
                <a:cubicBezTo>
                  <a:pt x="35" y="70"/>
                  <a:pt x="33" y="73"/>
                  <a:pt x="33" y="75"/>
                </a:cubicBezTo>
                <a:cubicBezTo>
                  <a:pt x="32" y="76"/>
                  <a:pt x="31" y="77"/>
                  <a:pt x="30" y="78"/>
                </a:cubicBezTo>
                <a:cubicBezTo>
                  <a:pt x="29" y="78"/>
                  <a:pt x="29" y="80"/>
                  <a:pt x="29" y="80"/>
                </a:cubicBezTo>
                <a:cubicBezTo>
                  <a:pt x="29" y="83"/>
                  <a:pt x="29" y="83"/>
                  <a:pt x="29" y="83"/>
                </a:cubicBezTo>
                <a:cubicBezTo>
                  <a:pt x="29" y="83"/>
                  <a:pt x="29" y="86"/>
                  <a:pt x="30" y="87"/>
                </a:cubicBezTo>
                <a:cubicBezTo>
                  <a:pt x="30" y="88"/>
                  <a:pt x="27" y="94"/>
                  <a:pt x="27" y="94"/>
                </a:cubicBezTo>
                <a:cubicBezTo>
                  <a:pt x="26" y="94"/>
                  <a:pt x="25" y="92"/>
                  <a:pt x="24" y="90"/>
                </a:cubicBezTo>
                <a:cubicBezTo>
                  <a:pt x="23" y="89"/>
                  <a:pt x="23" y="88"/>
                  <a:pt x="23" y="86"/>
                </a:cubicBezTo>
                <a:cubicBezTo>
                  <a:pt x="23" y="84"/>
                  <a:pt x="21" y="83"/>
                  <a:pt x="21" y="82"/>
                </a:cubicBezTo>
                <a:cubicBezTo>
                  <a:pt x="20" y="81"/>
                  <a:pt x="19" y="80"/>
                  <a:pt x="19" y="79"/>
                </a:cubicBezTo>
                <a:cubicBezTo>
                  <a:pt x="19" y="78"/>
                  <a:pt x="17" y="76"/>
                  <a:pt x="17" y="76"/>
                </a:cubicBezTo>
                <a:cubicBezTo>
                  <a:pt x="17" y="76"/>
                  <a:pt x="13" y="74"/>
                  <a:pt x="12" y="74"/>
                </a:cubicBezTo>
                <a:close/>
                <a:moveTo>
                  <a:pt x="45" y="106"/>
                </a:moveTo>
                <a:cubicBezTo>
                  <a:pt x="38" y="106"/>
                  <a:pt x="31" y="105"/>
                  <a:pt x="25" y="102"/>
                </a:cubicBezTo>
                <a:cubicBezTo>
                  <a:pt x="20" y="99"/>
                  <a:pt x="20" y="99"/>
                  <a:pt x="20" y="99"/>
                </a:cubicBezTo>
                <a:cubicBezTo>
                  <a:pt x="18" y="98"/>
                  <a:pt x="17" y="98"/>
                  <a:pt x="16" y="97"/>
                </a:cubicBezTo>
                <a:cubicBezTo>
                  <a:pt x="18" y="93"/>
                  <a:pt x="18" y="93"/>
                  <a:pt x="18" y="93"/>
                </a:cubicBezTo>
                <a:cubicBezTo>
                  <a:pt x="25" y="99"/>
                  <a:pt x="35" y="102"/>
                  <a:pt x="45" y="102"/>
                </a:cubicBezTo>
                <a:cubicBezTo>
                  <a:pt x="70" y="102"/>
                  <a:pt x="91" y="82"/>
                  <a:pt x="91" y="57"/>
                </a:cubicBezTo>
                <a:cubicBezTo>
                  <a:pt x="91" y="38"/>
                  <a:pt x="79" y="21"/>
                  <a:pt x="62" y="14"/>
                </a:cubicBezTo>
                <a:cubicBezTo>
                  <a:pt x="64" y="11"/>
                  <a:pt x="64" y="11"/>
                  <a:pt x="64" y="11"/>
                </a:cubicBezTo>
                <a:cubicBezTo>
                  <a:pt x="66" y="12"/>
                  <a:pt x="68" y="13"/>
                  <a:pt x="68" y="13"/>
                </a:cubicBezTo>
                <a:cubicBezTo>
                  <a:pt x="68" y="13"/>
                  <a:pt x="72" y="15"/>
                  <a:pt x="74" y="17"/>
                </a:cubicBezTo>
                <a:cubicBezTo>
                  <a:pt x="87" y="25"/>
                  <a:pt x="95" y="40"/>
                  <a:pt x="95" y="56"/>
                </a:cubicBezTo>
                <a:cubicBezTo>
                  <a:pt x="95" y="83"/>
                  <a:pt x="72" y="106"/>
                  <a:pt x="45" y="106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20" tIns="60960" rIns="121920" bIns="60960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41" name="タイトル 1">
            <a:extLst>
              <a:ext uri="{FF2B5EF4-FFF2-40B4-BE49-F238E27FC236}">
                <a16:creationId xmlns:a16="http://schemas.microsoft.com/office/drawing/2014/main" id="{11C54ACB-45CA-FC96-1721-98ED819AC151}"/>
              </a:ext>
            </a:extLst>
          </p:cNvPr>
          <p:cNvSpPr txBox="1">
            <a:spLocks/>
          </p:cNvSpPr>
          <p:nvPr/>
        </p:nvSpPr>
        <p:spPr>
          <a:xfrm>
            <a:off x="-3881" y="125953"/>
            <a:ext cx="11517312" cy="666750"/>
          </a:xfrm>
          <a:prstGeom prst="rect">
            <a:avLst/>
          </a:prstGeom>
          <a:noFill/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kumimoji="1"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 sz="3200" dirty="0">
                <a:solidFill>
                  <a:schemeClr val="tx1">
                    <a:lumMod val="75000"/>
                  </a:schemeClr>
                </a:solidFill>
              </a:rPr>
              <a:t>┃</a:t>
            </a:r>
            <a:r>
              <a:rPr lang="en-US" altLang="ja-JP" sz="3200" dirty="0">
                <a:solidFill>
                  <a:schemeClr val="tx1">
                    <a:lumMod val="75000"/>
                  </a:schemeClr>
                </a:solidFill>
              </a:rPr>
              <a:t>Contact</a:t>
            </a:r>
          </a:p>
        </p:txBody>
      </p:sp>
    </p:spTree>
    <p:extLst>
      <p:ext uri="{BB962C8B-B14F-4D97-AF65-F5344CB8AC3E}">
        <p14:creationId xmlns:p14="http://schemas.microsoft.com/office/powerpoint/2010/main" val="36210761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61450EA6-AE1E-4921-A165-4638507DD3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94141" y="6434427"/>
            <a:ext cx="4822804" cy="365125"/>
          </a:xfrm>
        </p:spPr>
        <p:txBody>
          <a:bodyPr/>
          <a:lstStyle/>
          <a:p>
            <a:r>
              <a:rPr kumimoji="1" lang="en-US" altLang="ja-JP" sz="1200" dirty="0"/>
              <a:t>Copyright© TOMAS TECH CORPORATION. All rights reserved.</a:t>
            </a:r>
            <a:endParaRPr kumimoji="1" lang="ja-JP" altLang="en-US" sz="1200" dirty="0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E0DA0276-1D5F-45EF-AC15-6FD7C20CAA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C34D28-DE79-4B28-8B5E-B753BBC87275}" type="slidenum">
              <a:rPr kumimoji="1" lang="ja-JP" altLang="en-US" smtClean="0"/>
              <a:t>2</a:t>
            </a:fld>
            <a:endParaRPr kumimoji="1" lang="ja-JP" altLang="en-US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5F9D2F44-612F-415D-BB88-979CB30984BE}"/>
              </a:ext>
            </a:extLst>
          </p:cNvPr>
          <p:cNvSpPr txBox="1"/>
          <p:nvPr/>
        </p:nvSpPr>
        <p:spPr>
          <a:xfrm>
            <a:off x="495948" y="1123625"/>
            <a:ext cx="1169605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000" dirty="0"/>
              <a:t>►  Company introduction</a:t>
            </a:r>
          </a:p>
          <a:p>
            <a:r>
              <a:rPr kumimoji="1" lang="en-US" altLang="ja-JP" sz="2000" dirty="0"/>
              <a:t>►  Introduction of our case study</a:t>
            </a:r>
            <a:r>
              <a:rPr kumimoji="1" lang="th-TH" altLang="ja-JP" sz="2000" dirty="0"/>
              <a:t> </a:t>
            </a:r>
            <a:r>
              <a:rPr kumimoji="1" lang="en-US" altLang="ja-JP" sz="2000" dirty="0"/>
              <a:t>about the training kit</a:t>
            </a:r>
          </a:p>
        </p:txBody>
      </p:sp>
      <p:sp>
        <p:nvSpPr>
          <p:cNvPr id="7" name="タイトル 1">
            <a:extLst>
              <a:ext uri="{FF2B5EF4-FFF2-40B4-BE49-F238E27FC236}">
                <a16:creationId xmlns:a16="http://schemas.microsoft.com/office/drawing/2014/main" id="{D665816F-152A-F767-9924-94763409AA88}"/>
              </a:ext>
            </a:extLst>
          </p:cNvPr>
          <p:cNvSpPr txBox="1">
            <a:spLocks/>
          </p:cNvSpPr>
          <p:nvPr/>
        </p:nvSpPr>
        <p:spPr>
          <a:xfrm>
            <a:off x="-3881" y="125953"/>
            <a:ext cx="11517312" cy="666750"/>
          </a:xfrm>
          <a:prstGeom prst="rect">
            <a:avLst/>
          </a:prstGeom>
          <a:noFill/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kumimoji="1"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 sz="3200" dirty="0">
                <a:solidFill>
                  <a:schemeClr val="tx1">
                    <a:lumMod val="75000"/>
                  </a:schemeClr>
                </a:solidFill>
              </a:rPr>
              <a:t>┃</a:t>
            </a:r>
            <a:r>
              <a:rPr lang="en-US" altLang="ja-JP" sz="3200" dirty="0">
                <a:solidFill>
                  <a:schemeClr val="tx1">
                    <a:lumMod val="75000"/>
                  </a:schemeClr>
                </a:solidFill>
              </a:rPr>
              <a:t>Agenda</a:t>
            </a:r>
          </a:p>
        </p:txBody>
      </p:sp>
    </p:spTree>
    <p:extLst>
      <p:ext uri="{BB962C8B-B14F-4D97-AF65-F5344CB8AC3E}">
        <p14:creationId xmlns:p14="http://schemas.microsoft.com/office/powerpoint/2010/main" val="20524376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61450EA6-AE1E-4921-A165-4638507DD3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z="1200" dirty="0"/>
              <a:t>Copyright© TOMAS TECH CORPORATION. All rights reserved.</a:t>
            </a:r>
            <a:endParaRPr kumimoji="1" lang="ja-JP" altLang="en-US" sz="1200" dirty="0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E0DA0276-1D5F-45EF-AC15-6FD7C20CAA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C34D28-DE79-4B28-8B5E-B753BBC87275}" type="slidenum">
              <a:rPr kumimoji="1" lang="ja-JP" altLang="en-US" smtClean="0"/>
              <a:t>3</a:t>
            </a:fld>
            <a:endParaRPr kumimoji="1" lang="ja-JP" altLang="en-US"/>
          </a:p>
        </p:txBody>
      </p:sp>
      <p:sp>
        <p:nvSpPr>
          <p:cNvPr id="18" name="タイトル 1">
            <a:extLst>
              <a:ext uri="{FF2B5EF4-FFF2-40B4-BE49-F238E27FC236}">
                <a16:creationId xmlns:a16="http://schemas.microsoft.com/office/drawing/2014/main" id="{21284F11-5BA2-4086-836C-5BC3D1DE8748}"/>
              </a:ext>
            </a:extLst>
          </p:cNvPr>
          <p:cNvSpPr txBox="1">
            <a:spLocks/>
          </p:cNvSpPr>
          <p:nvPr/>
        </p:nvSpPr>
        <p:spPr>
          <a:xfrm>
            <a:off x="1318846" y="2266332"/>
            <a:ext cx="10392508" cy="666750"/>
          </a:xfrm>
          <a:prstGeom prst="rect">
            <a:avLst/>
          </a:prstGeom>
          <a:noFill/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kumimoji="1"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ja-JP" sz="3200" i="1" dirty="0">
                <a:solidFill>
                  <a:schemeClr val="tx1">
                    <a:lumMod val="75000"/>
                  </a:schemeClr>
                </a:solidFill>
              </a:rPr>
              <a:t>Company introduction</a:t>
            </a:r>
          </a:p>
        </p:txBody>
      </p:sp>
      <p:cxnSp>
        <p:nvCxnSpPr>
          <p:cNvPr id="3" name="直線コネクタ 2">
            <a:extLst>
              <a:ext uri="{FF2B5EF4-FFF2-40B4-BE49-F238E27FC236}">
                <a16:creationId xmlns:a16="http://schemas.microsoft.com/office/drawing/2014/main" id="{17564AAB-9354-40D9-BBED-ED5279A8ACC3}"/>
              </a:ext>
            </a:extLst>
          </p:cNvPr>
          <p:cNvCxnSpPr/>
          <p:nvPr/>
        </p:nvCxnSpPr>
        <p:spPr>
          <a:xfrm>
            <a:off x="1318846" y="2945423"/>
            <a:ext cx="10392508" cy="0"/>
          </a:xfrm>
          <a:prstGeom prst="line">
            <a:avLst/>
          </a:prstGeom>
          <a:ln w="3175" cmpd="dbl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197746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61450EA6-AE1E-4921-A165-4638507DD3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94141" y="6434427"/>
            <a:ext cx="4822804" cy="365125"/>
          </a:xfrm>
        </p:spPr>
        <p:txBody>
          <a:bodyPr/>
          <a:lstStyle/>
          <a:p>
            <a:r>
              <a:rPr kumimoji="1" lang="en-US" altLang="ja-JP" sz="1200" dirty="0"/>
              <a:t>Copyright© TOMAS TECH CORPORATION. All rights reserved.</a:t>
            </a:r>
            <a:endParaRPr kumimoji="1" lang="ja-JP" altLang="en-US" sz="1200" dirty="0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E0DA0276-1D5F-45EF-AC15-6FD7C20CAA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C34D28-DE79-4B28-8B5E-B753BBC87275}" type="slidenum">
              <a:rPr kumimoji="1" lang="ja-JP" altLang="en-US" smtClean="0"/>
              <a:t>4</a:t>
            </a:fld>
            <a:endParaRPr kumimoji="1" lang="ja-JP" altLang="en-US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5F9D2F44-612F-415D-BB88-979CB30984BE}"/>
              </a:ext>
            </a:extLst>
          </p:cNvPr>
          <p:cNvSpPr txBox="1"/>
          <p:nvPr/>
        </p:nvSpPr>
        <p:spPr>
          <a:xfrm>
            <a:off x="495948" y="1123625"/>
            <a:ext cx="1169605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000" b="1" dirty="0"/>
              <a:t>It is a company that proposes "Cost reduction" and "Business efficiency improvement" by introducing the system in Thailand.</a:t>
            </a:r>
          </a:p>
          <a:p>
            <a:r>
              <a:rPr kumimoji="1" lang="en-US" altLang="ja-JP" sz="2000" b="1" dirty="0"/>
              <a:t>We support the digitization of companies with IoT / DX.</a:t>
            </a:r>
            <a:endParaRPr kumimoji="1" lang="ja-JP" altLang="en-US" sz="2000" b="1" dirty="0"/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C6B6003B-A1AC-4272-BE59-8330797F4AF0}"/>
              </a:ext>
            </a:extLst>
          </p:cNvPr>
          <p:cNvSpPr txBox="1"/>
          <p:nvPr/>
        </p:nvSpPr>
        <p:spPr>
          <a:xfrm>
            <a:off x="495948" y="2149722"/>
            <a:ext cx="7121763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600" dirty="0"/>
              <a:t>We provide comprehensive support from consulting proposals to system introduction and after-sales support.</a:t>
            </a:r>
          </a:p>
          <a:p>
            <a:r>
              <a:rPr kumimoji="1" lang="en-US" altLang="ja-JP" sz="1600" dirty="0"/>
              <a:t>In the consulting area, clarify “Customer issues".</a:t>
            </a:r>
          </a:p>
          <a:p>
            <a:r>
              <a:rPr kumimoji="1" lang="en-US" altLang="ja-JP" sz="1600" dirty="0"/>
              <a:t>With the mission of “Cost reduction" and “Business efficiency improvement" through digitalization, we support customers in a “Accompaniment type" through introductory education and inquiries.</a:t>
            </a:r>
          </a:p>
          <a:p>
            <a:r>
              <a:rPr kumimoji="1" lang="en-US" altLang="ja-JP" sz="1600" dirty="0"/>
              <a:t>We will fully utilize the experience and know-how of past system introduction to the manufacturing industry and the logistics industry to support the digitization of our customers with “Software" x “Hardware".</a:t>
            </a:r>
            <a:endParaRPr kumimoji="1" lang="ja-JP" altLang="en-US" sz="1600" dirty="0"/>
          </a:p>
        </p:txBody>
      </p:sp>
      <p:graphicFrame>
        <p:nvGraphicFramePr>
          <p:cNvPr id="7" name="図表 6">
            <a:extLst>
              <a:ext uri="{FF2B5EF4-FFF2-40B4-BE49-F238E27FC236}">
                <a16:creationId xmlns:a16="http://schemas.microsoft.com/office/drawing/2014/main" id="{552A51CC-8320-4506-A371-84AAB72C4A18}"/>
              </a:ext>
            </a:extLst>
          </p:cNvPr>
          <p:cNvGraphicFramePr/>
          <p:nvPr/>
        </p:nvGraphicFramePr>
        <p:xfrm>
          <a:off x="7749447" y="1550570"/>
          <a:ext cx="3359975" cy="291088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9" name="図 8">
            <a:extLst>
              <a:ext uri="{FF2B5EF4-FFF2-40B4-BE49-F238E27FC236}">
                <a16:creationId xmlns:a16="http://schemas.microsoft.com/office/drawing/2014/main" id="{E1D80DA5-2602-4934-B3E9-19F2059E609D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2846"/>
          <a:stretch/>
        </p:blipFill>
        <p:spPr>
          <a:xfrm>
            <a:off x="612426" y="4961214"/>
            <a:ext cx="2252899" cy="805494"/>
          </a:xfrm>
          <a:prstGeom prst="rect">
            <a:avLst/>
          </a:prstGeom>
        </p:spPr>
      </p:pic>
      <p:pic>
        <p:nvPicPr>
          <p:cNvPr id="10" name="図 9">
            <a:extLst>
              <a:ext uri="{FF2B5EF4-FFF2-40B4-BE49-F238E27FC236}">
                <a16:creationId xmlns:a16="http://schemas.microsoft.com/office/drawing/2014/main" id="{2F39AB0D-78C6-4C93-976F-EC6856052DCC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76578" y="4660280"/>
            <a:ext cx="403470" cy="1165652"/>
          </a:xfrm>
          <a:prstGeom prst="rect">
            <a:avLst/>
          </a:prstGeom>
        </p:spPr>
      </p:pic>
      <p:pic>
        <p:nvPicPr>
          <p:cNvPr id="11" name="図 10">
            <a:extLst>
              <a:ext uri="{FF2B5EF4-FFF2-40B4-BE49-F238E27FC236}">
                <a16:creationId xmlns:a16="http://schemas.microsoft.com/office/drawing/2014/main" id="{0BEBBB38-3196-4372-AA81-92DA3DFF6FE9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3444" y="4729859"/>
            <a:ext cx="715643" cy="1026495"/>
          </a:xfrm>
          <a:prstGeom prst="rect">
            <a:avLst/>
          </a:prstGeom>
        </p:spPr>
      </p:pic>
      <p:pic>
        <p:nvPicPr>
          <p:cNvPr id="12" name="図 11">
            <a:extLst>
              <a:ext uri="{FF2B5EF4-FFF2-40B4-BE49-F238E27FC236}">
                <a16:creationId xmlns:a16="http://schemas.microsoft.com/office/drawing/2014/main" id="{85A5C989-3C57-4B66-92E7-47FD48B0BB8F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80048" y="4796801"/>
            <a:ext cx="994796" cy="985357"/>
          </a:xfrm>
          <a:prstGeom prst="rect">
            <a:avLst/>
          </a:prstGeom>
        </p:spPr>
      </p:pic>
      <p:pic>
        <p:nvPicPr>
          <p:cNvPr id="13" name="図 12">
            <a:extLst>
              <a:ext uri="{FF2B5EF4-FFF2-40B4-BE49-F238E27FC236}">
                <a16:creationId xmlns:a16="http://schemas.microsoft.com/office/drawing/2014/main" id="{7DC8D0A5-E5EA-421B-8112-E4C3F6C25BC7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989811" y="4533811"/>
            <a:ext cx="1768104" cy="985357"/>
          </a:xfrm>
          <a:prstGeom prst="rect">
            <a:avLst/>
          </a:prstGeom>
        </p:spPr>
      </p:pic>
      <p:pic>
        <p:nvPicPr>
          <p:cNvPr id="14" name="図 13">
            <a:extLst>
              <a:ext uri="{FF2B5EF4-FFF2-40B4-BE49-F238E27FC236}">
                <a16:creationId xmlns:a16="http://schemas.microsoft.com/office/drawing/2014/main" id="{7D68A3B2-E201-420F-9988-E00BDA42A98D}"/>
              </a:ext>
            </a:extLst>
          </p:cNvPr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31464" y="4793065"/>
            <a:ext cx="1391493" cy="1368484"/>
          </a:xfrm>
          <a:prstGeom prst="rect">
            <a:avLst/>
          </a:prstGeom>
        </p:spPr>
      </p:pic>
      <p:pic>
        <p:nvPicPr>
          <p:cNvPr id="16" name="図 15">
            <a:extLst>
              <a:ext uri="{FF2B5EF4-FFF2-40B4-BE49-F238E27FC236}">
                <a16:creationId xmlns:a16="http://schemas.microsoft.com/office/drawing/2014/main" id="{2C7E76AB-E8BE-4778-911E-F00BBF56FBBA}"/>
              </a:ext>
            </a:extLst>
          </p:cNvPr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14958" y="4536667"/>
            <a:ext cx="1973580" cy="1282077"/>
          </a:xfrm>
          <a:prstGeom prst="rect">
            <a:avLst/>
          </a:prstGeom>
        </p:spPr>
      </p:pic>
      <p:pic>
        <p:nvPicPr>
          <p:cNvPr id="17" name="図 16">
            <a:extLst>
              <a:ext uri="{FF2B5EF4-FFF2-40B4-BE49-F238E27FC236}">
                <a16:creationId xmlns:a16="http://schemas.microsoft.com/office/drawing/2014/main" id="{3D326197-0D0B-42FC-9D3A-75AD4719A534}"/>
              </a:ext>
            </a:extLst>
          </p:cNvPr>
          <p:cNvPicPr>
            <a:picLocks noChangeAspect="1"/>
          </p:cNvPicPr>
          <p:nvPr/>
        </p:nvPicPr>
        <p:blipFill rotWithShape="1"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237" r="26808" b="2288"/>
          <a:stretch/>
        </p:blipFill>
        <p:spPr>
          <a:xfrm>
            <a:off x="9332434" y="4509476"/>
            <a:ext cx="1028593" cy="385309"/>
          </a:xfrm>
          <a:prstGeom prst="rect">
            <a:avLst/>
          </a:prstGeom>
        </p:spPr>
      </p:pic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AFDC3EF2-F4C8-4DE5-AAE3-51D1A092C181}"/>
              </a:ext>
            </a:extLst>
          </p:cNvPr>
          <p:cNvSpPr txBox="1"/>
          <p:nvPr/>
        </p:nvSpPr>
        <p:spPr>
          <a:xfrm>
            <a:off x="819310" y="5964965"/>
            <a:ext cx="183913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400" b="1" dirty="0"/>
              <a:t>Picking System</a:t>
            </a:r>
            <a:endParaRPr kumimoji="1" lang="ja-JP" altLang="en-US" sz="1400" b="1" dirty="0"/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3B8F153B-68EC-47D4-ACA0-F44C31E69753}"/>
              </a:ext>
            </a:extLst>
          </p:cNvPr>
          <p:cNvSpPr txBox="1"/>
          <p:nvPr/>
        </p:nvSpPr>
        <p:spPr>
          <a:xfrm>
            <a:off x="3288709" y="5962453"/>
            <a:ext cx="240692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400" b="1" dirty="0"/>
              <a:t>Handy terminal System</a:t>
            </a:r>
            <a:endParaRPr kumimoji="1" lang="ja-JP" altLang="en-US" sz="1400" b="1" dirty="0"/>
          </a:p>
        </p:txBody>
      </p: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EE1D1E33-6967-476D-A9D6-CE41B6F010FA}"/>
              </a:ext>
            </a:extLst>
          </p:cNvPr>
          <p:cNvSpPr txBox="1"/>
          <p:nvPr/>
        </p:nvSpPr>
        <p:spPr>
          <a:xfrm>
            <a:off x="5770542" y="5965162"/>
            <a:ext cx="316423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400" b="1" dirty="0"/>
              <a:t>Monitoring / Traceability System</a:t>
            </a:r>
          </a:p>
        </p:txBody>
      </p: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EE934C6D-AEE8-44E7-8A60-B5A99353A185}"/>
              </a:ext>
            </a:extLst>
          </p:cNvPr>
          <p:cNvSpPr txBox="1"/>
          <p:nvPr/>
        </p:nvSpPr>
        <p:spPr>
          <a:xfrm>
            <a:off x="8797869" y="5969158"/>
            <a:ext cx="316423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400" b="1" dirty="0"/>
              <a:t>Stock Management System</a:t>
            </a:r>
          </a:p>
        </p:txBody>
      </p:sp>
      <p:sp>
        <p:nvSpPr>
          <p:cNvPr id="25" name="タイトル 1">
            <a:extLst>
              <a:ext uri="{FF2B5EF4-FFF2-40B4-BE49-F238E27FC236}">
                <a16:creationId xmlns:a16="http://schemas.microsoft.com/office/drawing/2014/main" id="{1E3AB466-B85B-43D3-B721-03FBF4C3A67B}"/>
              </a:ext>
            </a:extLst>
          </p:cNvPr>
          <p:cNvSpPr txBox="1">
            <a:spLocks/>
          </p:cNvSpPr>
          <p:nvPr/>
        </p:nvSpPr>
        <p:spPr>
          <a:xfrm>
            <a:off x="6058" y="125953"/>
            <a:ext cx="11517312" cy="666750"/>
          </a:xfrm>
          <a:prstGeom prst="rect">
            <a:avLst/>
          </a:prstGeom>
          <a:noFill/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kumimoji="1"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 sz="3200" dirty="0">
                <a:solidFill>
                  <a:schemeClr val="tx1">
                    <a:lumMod val="75000"/>
                  </a:schemeClr>
                </a:solidFill>
              </a:rPr>
              <a:t>┃</a:t>
            </a:r>
            <a:r>
              <a:rPr lang="en-US" altLang="ja-JP" sz="3200" dirty="0">
                <a:solidFill>
                  <a:schemeClr val="tx1">
                    <a:lumMod val="75000"/>
                  </a:schemeClr>
                </a:solidFill>
              </a:rPr>
              <a:t>Company Introduction</a:t>
            </a:r>
            <a:r>
              <a:rPr lang="ja-JP" altLang="en-US" sz="3200" dirty="0">
                <a:solidFill>
                  <a:schemeClr val="tx1">
                    <a:lumMod val="75000"/>
                  </a:schemeClr>
                </a:solidFill>
              </a:rPr>
              <a:t> </a:t>
            </a:r>
            <a:r>
              <a:rPr lang="en-US" altLang="ja-JP" sz="3200" dirty="0">
                <a:solidFill>
                  <a:schemeClr val="tx1">
                    <a:lumMod val="75000"/>
                  </a:schemeClr>
                </a:solidFill>
              </a:rPr>
              <a:t>TOMAS TECH CO.,LTD.</a:t>
            </a:r>
          </a:p>
        </p:txBody>
      </p:sp>
      <p:pic>
        <p:nvPicPr>
          <p:cNvPr id="20" name="図 19">
            <a:extLst>
              <a:ext uri="{FF2B5EF4-FFF2-40B4-BE49-F238E27FC236}">
                <a16:creationId xmlns:a16="http://schemas.microsoft.com/office/drawing/2014/main" id="{E4596960-CA4A-42A5-986B-76F7DB6A9E51}"/>
              </a:ext>
            </a:extLst>
          </p:cNvPr>
          <p:cNvPicPr>
            <a:picLocks noChangeAspect="1"/>
          </p:cNvPicPr>
          <p:nvPr/>
        </p:nvPicPr>
        <p:blipFill rotWithShape="1"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6124" r="75553" b="6230"/>
          <a:stretch/>
        </p:blipFill>
        <p:spPr>
          <a:xfrm>
            <a:off x="5898595" y="4900685"/>
            <a:ext cx="1045310" cy="966312"/>
          </a:xfrm>
          <a:prstGeom prst="rect">
            <a:avLst/>
          </a:prstGeom>
        </p:spPr>
      </p:pic>
      <p:pic>
        <p:nvPicPr>
          <p:cNvPr id="26" name="図 25">
            <a:extLst>
              <a:ext uri="{FF2B5EF4-FFF2-40B4-BE49-F238E27FC236}">
                <a16:creationId xmlns:a16="http://schemas.microsoft.com/office/drawing/2014/main" id="{465E64EF-4F59-43F2-B842-12FA17F2CDA3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6833002" y="4865842"/>
            <a:ext cx="82982" cy="2637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04751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61450EA6-AE1E-4921-A165-4638507DD3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94141" y="6434427"/>
            <a:ext cx="4822804" cy="365125"/>
          </a:xfrm>
        </p:spPr>
        <p:txBody>
          <a:bodyPr/>
          <a:lstStyle/>
          <a:p>
            <a:r>
              <a:rPr kumimoji="1" lang="en-US" altLang="ja-JP" sz="1200" dirty="0"/>
              <a:t>Copyright© TOMAS TECH CORPORATION. All rights reserved.</a:t>
            </a:r>
            <a:endParaRPr kumimoji="1" lang="ja-JP" altLang="en-US" sz="1200" dirty="0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E0DA0276-1D5F-45EF-AC15-6FD7C20CAA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C34D28-DE79-4B28-8B5E-B753BBC87275}" type="slidenum">
              <a:rPr kumimoji="1" lang="ja-JP" altLang="en-US" smtClean="0"/>
              <a:t>5</a:t>
            </a:fld>
            <a:endParaRPr kumimoji="1" lang="ja-JP" altLang="en-US"/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C6B6003B-A1AC-4272-BE59-8330797F4AF0}"/>
              </a:ext>
            </a:extLst>
          </p:cNvPr>
          <p:cNvSpPr txBox="1"/>
          <p:nvPr/>
        </p:nvSpPr>
        <p:spPr>
          <a:xfrm>
            <a:off x="474902" y="905232"/>
            <a:ext cx="5313715" cy="50475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400" dirty="0" err="1"/>
              <a:t>A.N.I</a:t>
            </a:r>
            <a:r>
              <a:rPr kumimoji="1" lang="en-US" altLang="ja-JP" sz="1400" dirty="0"/>
              <a:t>. LOGISTICS, LTD.</a:t>
            </a:r>
          </a:p>
          <a:p>
            <a:r>
              <a:rPr kumimoji="1" lang="en-US" altLang="ja-JP" sz="1400" dirty="0" err="1"/>
              <a:t>ADVICS</a:t>
            </a:r>
            <a:r>
              <a:rPr kumimoji="1" lang="en-US" altLang="ja-JP" sz="1400" dirty="0"/>
              <a:t> Manufacturing(Thailand)Co.,Ltd.</a:t>
            </a:r>
          </a:p>
          <a:p>
            <a:r>
              <a:rPr kumimoji="1" lang="en-US" altLang="ja-JP" sz="1400" dirty="0"/>
              <a:t>Asian Stanley. International Limited</a:t>
            </a:r>
          </a:p>
          <a:p>
            <a:r>
              <a:rPr kumimoji="1" lang="en-US" altLang="ja-JP" sz="1400" dirty="0"/>
              <a:t>CHI CHANG Computer (Thailand) Co.,Ltd.</a:t>
            </a:r>
          </a:p>
          <a:p>
            <a:r>
              <a:rPr kumimoji="1" lang="en-US" altLang="ja-JP" sz="1400" dirty="0" err="1"/>
              <a:t>EKK</a:t>
            </a:r>
            <a:r>
              <a:rPr kumimoji="1" lang="en-US" altLang="ja-JP" sz="1400" dirty="0"/>
              <a:t> Eagle (Thailand) Co.,Ltd.</a:t>
            </a:r>
          </a:p>
          <a:p>
            <a:r>
              <a:rPr kumimoji="1" lang="en-US" altLang="ja-JP" sz="1400" dirty="0" err="1"/>
              <a:t>EXEDY</a:t>
            </a:r>
            <a:r>
              <a:rPr kumimoji="1" lang="en-US" altLang="ja-JP" sz="1400" dirty="0"/>
              <a:t> (THAILAND) </a:t>
            </a:r>
            <a:r>
              <a:rPr kumimoji="1" lang="en-US" altLang="ja-JP" sz="1400" dirty="0" err="1"/>
              <a:t>CO.,Ltd</a:t>
            </a:r>
            <a:endParaRPr kumimoji="1" lang="en-US" altLang="ja-JP" sz="1400" dirty="0"/>
          </a:p>
          <a:p>
            <a:r>
              <a:rPr kumimoji="1" lang="en-US" altLang="ja-JP" sz="1400" dirty="0"/>
              <a:t>DAIFUKU (THAILAND) LTD.</a:t>
            </a:r>
          </a:p>
          <a:p>
            <a:r>
              <a:rPr kumimoji="1" lang="en-US" altLang="ja-JP" sz="1400" dirty="0"/>
              <a:t>Hanwa Steel Service (Thailand) </a:t>
            </a:r>
            <a:r>
              <a:rPr kumimoji="1" lang="en-US" altLang="ja-JP" sz="1400" dirty="0" err="1"/>
              <a:t>Co.,LTD</a:t>
            </a:r>
            <a:endParaRPr kumimoji="1" lang="en-US" altLang="ja-JP" sz="1400" dirty="0"/>
          </a:p>
          <a:p>
            <a:r>
              <a:rPr kumimoji="1" lang="en-US" altLang="ja-JP" sz="1400" dirty="0" err="1"/>
              <a:t>HCAMB</a:t>
            </a:r>
            <a:r>
              <a:rPr kumimoji="1" lang="en-US" altLang="ja-JP" sz="1400" dirty="0"/>
              <a:t> (CAMBODIA) CO., LTD.</a:t>
            </a:r>
          </a:p>
          <a:p>
            <a:r>
              <a:rPr kumimoji="1" lang="en-US" altLang="ja-JP" sz="1400" dirty="0"/>
              <a:t>Hitachi </a:t>
            </a:r>
            <a:r>
              <a:rPr kumimoji="1" lang="en-US" altLang="ja-JP" sz="1400" dirty="0" err="1"/>
              <a:t>Astemo</a:t>
            </a:r>
            <a:r>
              <a:rPr kumimoji="1" lang="en-US" altLang="ja-JP" sz="1400" dirty="0"/>
              <a:t> Chonburi Manufacturing ltd.</a:t>
            </a:r>
          </a:p>
          <a:p>
            <a:r>
              <a:rPr kumimoji="1" lang="en-US" altLang="ja-JP" sz="1400" dirty="0"/>
              <a:t>I C Engineering Corporation Co., Ltd.</a:t>
            </a:r>
          </a:p>
          <a:p>
            <a:r>
              <a:rPr kumimoji="1" lang="en-US" altLang="ja-JP" sz="1400" dirty="0"/>
              <a:t>Isuzu Engine Manufacturing Co.,(Thailand) Ltd. </a:t>
            </a:r>
          </a:p>
          <a:p>
            <a:r>
              <a:rPr kumimoji="1" lang="en-US" altLang="ja-JP" sz="1400" dirty="0"/>
              <a:t>Isuzu Logistics Asia (Thailand) Co.,Ltd.</a:t>
            </a:r>
          </a:p>
          <a:p>
            <a:r>
              <a:rPr kumimoji="1" lang="en-US" altLang="ja-JP" sz="1400" dirty="0" err="1"/>
              <a:t>JTEKT</a:t>
            </a:r>
            <a:r>
              <a:rPr kumimoji="1" lang="en-US" altLang="ja-JP" sz="1400" dirty="0"/>
              <a:t> MACHINE SYSTEMS (THAILAND) CO., LTD.</a:t>
            </a:r>
          </a:p>
          <a:p>
            <a:r>
              <a:rPr kumimoji="1" lang="en-US" altLang="ja-JP" sz="1400" dirty="0"/>
              <a:t>Kaneka (Thailand) Co., Ltd.</a:t>
            </a:r>
          </a:p>
          <a:p>
            <a:r>
              <a:rPr kumimoji="1" lang="en-US" altLang="ja-JP" sz="1400" dirty="0"/>
              <a:t>KEYENCE (THAILAND) CO., LTD.</a:t>
            </a:r>
          </a:p>
          <a:p>
            <a:r>
              <a:rPr kumimoji="1" lang="en-US" altLang="ja-JP" sz="1400" dirty="0"/>
              <a:t>KIMBALL ELECTRONICS (THAILAND) LTD.</a:t>
            </a:r>
          </a:p>
          <a:p>
            <a:r>
              <a:rPr kumimoji="1" lang="en-US" altLang="ja-JP" sz="1400" dirty="0"/>
              <a:t>LF LOGISTICS (THAILAND) LIMITED</a:t>
            </a:r>
          </a:p>
          <a:p>
            <a:r>
              <a:rPr kumimoji="1" lang="en-US" altLang="ja-JP" sz="1400" dirty="0"/>
              <a:t>LG ELECTRONICS(THAILAND) CO.,LTD.</a:t>
            </a:r>
          </a:p>
          <a:p>
            <a:r>
              <a:rPr kumimoji="1" lang="en-US" altLang="ja-JP" sz="1400" dirty="0"/>
              <a:t>LUMEN (THAILAND) COMPANY LIMITED.</a:t>
            </a:r>
          </a:p>
          <a:p>
            <a:r>
              <a:rPr kumimoji="1" lang="en-US" altLang="ja-JP" sz="1400" dirty="0"/>
              <a:t>MAX(THAILAND)CO.,LTD.</a:t>
            </a:r>
          </a:p>
          <a:p>
            <a:r>
              <a:rPr kumimoji="1" lang="en-US" altLang="ja-JP" sz="1400" dirty="0"/>
              <a:t>Mitsubishi Heavy Industries-</a:t>
            </a:r>
            <a:r>
              <a:rPr kumimoji="1" lang="en-US" altLang="ja-JP" sz="1400" dirty="0" err="1"/>
              <a:t>Mahajak</a:t>
            </a:r>
            <a:r>
              <a:rPr kumimoji="1" lang="en-US" altLang="ja-JP" sz="1400" dirty="0"/>
              <a:t> Air </a:t>
            </a:r>
            <a:r>
              <a:rPr kumimoji="1" lang="en-US" altLang="ja-JP" sz="1400" dirty="0" err="1"/>
              <a:t>Comditioners</a:t>
            </a:r>
            <a:r>
              <a:rPr kumimoji="1" lang="en-US" altLang="ja-JP" sz="1400" dirty="0"/>
              <a:t>  Co., Ltd.</a:t>
            </a:r>
          </a:p>
          <a:p>
            <a:r>
              <a:rPr kumimoji="1" lang="en-US" altLang="ja-JP" sz="1400" dirty="0"/>
              <a:t>Murata Thailand Co.,Ltd.</a:t>
            </a:r>
          </a:p>
        </p:txBody>
      </p:sp>
      <p:sp>
        <p:nvSpPr>
          <p:cNvPr id="25" name="タイトル 1">
            <a:extLst>
              <a:ext uri="{FF2B5EF4-FFF2-40B4-BE49-F238E27FC236}">
                <a16:creationId xmlns:a16="http://schemas.microsoft.com/office/drawing/2014/main" id="{1E3AB466-B85B-43D3-B721-03FBF4C3A67B}"/>
              </a:ext>
            </a:extLst>
          </p:cNvPr>
          <p:cNvSpPr txBox="1">
            <a:spLocks/>
          </p:cNvSpPr>
          <p:nvPr/>
        </p:nvSpPr>
        <p:spPr>
          <a:xfrm>
            <a:off x="6058" y="125953"/>
            <a:ext cx="11517312" cy="666750"/>
          </a:xfrm>
          <a:prstGeom prst="rect">
            <a:avLst/>
          </a:prstGeom>
          <a:noFill/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kumimoji="1"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 sz="3200" dirty="0">
                <a:solidFill>
                  <a:schemeClr val="tx1">
                    <a:lumMod val="75000"/>
                  </a:schemeClr>
                </a:solidFill>
              </a:rPr>
              <a:t>┃</a:t>
            </a:r>
            <a:r>
              <a:rPr lang="en-US" altLang="ja-JP" sz="3200" dirty="0">
                <a:solidFill>
                  <a:schemeClr val="tx1">
                    <a:lumMod val="75000"/>
                  </a:schemeClr>
                </a:solidFill>
              </a:rPr>
              <a:t> Our customers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780F138B-179A-A69F-1144-D459420A2AD0}"/>
              </a:ext>
            </a:extLst>
          </p:cNvPr>
          <p:cNvSpPr txBox="1"/>
          <p:nvPr/>
        </p:nvSpPr>
        <p:spPr>
          <a:xfrm>
            <a:off x="6003014" y="905232"/>
            <a:ext cx="5313715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400" dirty="0"/>
              <a:t>NGK SPARK PLUGS (ASIA) CO.,LTD</a:t>
            </a:r>
          </a:p>
          <a:p>
            <a:r>
              <a:rPr kumimoji="1" lang="en-US" altLang="ja-JP" sz="1400" dirty="0"/>
              <a:t>Nidec Shibaura Electronics (Thailand) Co.,Ltd.</a:t>
            </a:r>
          </a:p>
          <a:p>
            <a:r>
              <a:rPr kumimoji="1" lang="en-US" altLang="ja-JP" sz="1400" dirty="0"/>
              <a:t>Nippon Express Logistics (Thailand) Co., Ltd.</a:t>
            </a:r>
          </a:p>
          <a:p>
            <a:r>
              <a:rPr kumimoji="1" lang="en-US" altLang="ja-JP" sz="1400" dirty="0"/>
              <a:t>Nippon Steel Logistics (Thailand) Co., Ltd.</a:t>
            </a:r>
          </a:p>
          <a:p>
            <a:r>
              <a:rPr kumimoji="1" lang="en-US" altLang="ja-JP" sz="1400" dirty="0"/>
              <a:t>Nissan Motor (Thailand) Co., Ltd.</a:t>
            </a:r>
          </a:p>
          <a:p>
            <a:r>
              <a:rPr kumimoji="1" lang="en-US" altLang="ja-JP" sz="1400" dirty="0" err="1"/>
              <a:t>NMB</a:t>
            </a:r>
            <a:r>
              <a:rPr kumimoji="1" lang="en-US" altLang="ja-JP" sz="1400" dirty="0"/>
              <a:t>-Minebea Thai Ltd.</a:t>
            </a:r>
          </a:p>
          <a:p>
            <a:r>
              <a:rPr kumimoji="1" lang="en-US" altLang="ja-JP" sz="1400" dirty="0" err="1"/>
              <a:t>NTPT</a:t>
            </a:r>
            <a:r>
              <a:rPr kumimoji="1" lang="en-US" altLang="ja-JP" sz="1400" dirty="0"/>
              <a:t>  Company  Limited.</a:t>
            </a:r>
          </a:p>
          <a:p>
            <a:r>
              <a:rPr kumimoji="1" lang="en-US" altLang="ja-JP" sz="1400" dirty="0"/>
              <a:t>NTT DATA Cambodia</a:t>
            </a:r>
          </a:p>
          <a:p>
            <a:r>
              <a:rPr kumimoji="1" lang="en-US" altLang="ja-JP" sz="1400" dirty="0"/>
              <a:t>OIZURU (THAILAND) CO.,LTD</a:t>
            </a:r>
          </a:p>
          <a:p>
            <a:r>
              <a:rPr kumimoji="1" lang="en-US" altLang="ja-JP" sz="1400" dirty="0" err="1"/>
              <a:t>P&amp;P</a:t>
            </a:r>
            <a:r>
              <a:rPr kumimoji="1" lang="en-US" altLang="ja-JP" sz="1400" dirty="0"/>
              <a:t> Product Leadership Co.,Ltd.</a:t>
            </a:r>
          </a:p>
          <a:p>
            <a:r>
              <a:rPr kumimoji="1" lang="en-US" altLang="ja-JP" sz="1400" dirty="0"/>
              <a:t>SAMSUNG </a:t>
            </a:r>
            <a:r>
              <a:rPr kumimoji="1" lang="en-US" altLang="ja-JP" sz="1400" dirty="0" err="1"/>
              <a:t>SDS</a:t>
            </a:r>
            <a:r>
              <a:rPr kumimoji="1" lang="en-US" altLang="ja-JP" sz="1400" dirty="0"/>
              <a:t> GLOBAL </a:t>
            </a:r>
            <a:r>
              <a:rPr kumimoji="1" lang="en-US" altLang="ja-JP" sz="1400" dirty="0" err="1"/>
              <a:t>SCL</a:t>
            </a:r>
            <a:r>
              <a:rPr kumimoji="1" lang="en-US" altLang="ja-JP" sz="1400" dirty="0"/>
              <a:t> (THAILAND) CO.,LTD.</a:t>
            </a:r>
          </a:p>
          <a:p>
            <a:r>
              <a:rPr kumimoji="1" lang="en-US" altLang="ja-JP" sz="1400" dirty="0"/>
              <a:t>SANKO MOLD AND PLASTICS (THAILAND) COMPANY LIMITED</a:t>
            </a:r>
          </a:p>
          <a:p>
            <a:r>
              <a:rPr kumimoji="1" lang="en-US" altLang="ja-JP" sz="1400" dirty="0" err="1"/>
              <a:t>SHINSEI</a:t>
            </a:r>
            <a:r>
              <a:rPr kumimoji="1" lang="en-US" altLang="ja-JP" sz="1400" dirty="0"/>
              <a:t> KOKI (THAILAND) CORPORATION LIMITED</a:t>
            </a:r>
          </a:p>
          <a:p>
            <a:r>
              <a:rPr kumimoji="1" lang="en-US" altLang="ja-JP" sz="1400" dirty="0"/>
              <a:t>Siam Aisin Co., Ltd.</a:t>
            </a:r>
          </a:p>
          <a:p>
            <a:r>
              <a:rPr kumimoji="1" lang="en-US" altLang="ja-JP" sz="1400" dirty="0"/>
              <a:t>System Upgrade Solution BKK Co.,Ltd.</a:t>
            </a:r>
          </a:p>
          <a:p>
            <a:r>
              <a:rPr kumimoji="1" lang="en-US" altLang="ja-JP" sz="1400" dirty="0"/>
              <a:t>TADA (THAILAND) CO.,LTD.</a:t>
            </a:r>
          </a:p>
          <a:p>
            <a:r>
              <a:rPr kumimoji="1" lang="en-US" altLang="ja-JP" sz="1400" dirty="0"/>
              <a:t>Tang Chai </a:t>
            </a:r>
            <a:r>
              <a:rPr kumimoji="1" lang="en-US" altLang="ja-JP" sz="1400" dirty="0" err="1"/>
              <a:t>Huad</a:t>
            </a:r>
            <a:r>
              <a:rPr kumimoji="1" lang="en-US" altLang="ja-JP" sz="1400" dirty="0"/>
              <a:t> 1988 </a:t>
            </a:r>
            <a:r>
              <a:rPr kumimoji="1" lang="en-US" altLang="ja-JP" sz="1400" dirty="0" err="1"/>
              <a:t>Co.,LTD</a:t>
            </a:r>
            <a:r>
              <a:rPr kumimoji="1" lang="en-US" altLang="ja-JP" sz="1400" dirty="0"/>
              <a:t>.</a:t>
            </a:r>
          </a:p>
          <a:p>
            <a:r>
              <a:rPr kumimoji="1" lang="en-US" altLang="ja-JP" sz="1400" dirty="0" err="1"/>
              <a:t>Tantraphan</a:t>
            </a:r>
            <a:r>
              <a:rPr kumimoji="1" lang="en-US" altLang="ja-JP" sz="1400" dirty="0"/>
              <a:t> Supermarket Co., Ltd.</a:t>
            </a:r>
          </a:p>
          <a:p>
            <a:r>
              <a:rPr kumimoji="1" lang="en-US" altLang="ja-JP" sz="1400" dirty="0"/>
              <a:t>Thai Nippon foods Co.,Ltd</a:t>
            </a:r>
          </a:p>
          <a:p>
            <a:r>
              <a:rPr kumimoji="1" lang="en-US" altLang="ja-JP" sz="1400" dirty="0"/>
              <a:t>THAI SHIN </a:t>
            </a:r>
            <a:r>
              <a:rPr kumimoji="1" lang="en-US" altLang="ja-JP" sz="1400" dirty="0" err="1"/>
              <a:t>MAYWA</a:t>
            </a:r>
            <a:r>
              <a:rPr kumimoji="1" lang="en-US" altLang="ja-JP" sz="1400" dirty="0"/>
              <a:t> CO.,LTD.</a:t>
            </a:r>
          </a:p>
          <a:p>
            <a:r>
              <a:rPr kumimoji="1" lang="en-US" altLang="ja-JP" sz="1400" dirty="0"/>
              <a:t>Trancom Transport (Thailand) Co.,Ltd.</a:t>
            </a:r>
          </a:p>
          <a:p>
            <a:r>
              <a:rPr kumimoji="1" lang="en-US" altLang="ja-JP" sz="1400" dirty="0"/>
              <a:t>Ueda Plastic (Thailand) Co.,Ltd</a:t>
            </a:r>
          </a:p>
          <a:p>
            <a:r>
              <a:rPr kumimoji="1" lang="en-US" altLang="ja-JP" sz="1400" dirty="0" err="1"/>
              <a:t>UFM</a:t>
            </a:r>
            <a:r>
              <a:rPr kumimoji="1" lang="en-US" altLang="ja-JP" sz="1400" dirty="0"/>
              <a:t> Fuji Super Co., Ltd.</a:t>
            </a:r>
          </a:p>
          <a:p>
            <a:r>
              <a:rPr kumimoji="1" lang="en-US" altLang="ja-JP" sz="1400" dirty="0"/>
              <a:t>Yamada Somboon Co., Ltd.</a:t>
            </a:r>
          </a:p>
        </p:txBody>
      </p:sp>
    </p:spTree>
    <p:extLst>
      <p:ext uri="{BB962C8B-B14F-4D97-AF65-F5344CB8AC3E}">
        <p14:creationId xmlns:p14="http://schemas.microsoft.com/office/powerpoint/2010/main" val="260435892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61450EA6-AE1E-4921-A165-4638507DD3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z="1200" dirty="0"/>
              <a:t>Copyright© TOMAS TECH CORPORATION. All rights reserved.</a:t>
            </a:r>
            <a:endParaRPr kumimoji="1" lang="ja-JP" altLang="en-US" sz="1200" dirty="0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E0DA0276-1D5F-45EF-AC15-6FD7C20CAA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C34D28-DE79-4B28-8B5E-B753BBC87275}" type="slidenum">
              <a:rPr kumimoji="1" lang="ja-JP" altLang="en-US" smtClean="0"/>
              <a:t>6</a:t>
            </a:fld>
            <a:endParaRPr kumimoji="1" lang="ja-JP" altLang="en-US"/>
          </a:p>
        </p:txBody>
      </p:sp>
      <p:sp>
        <p:nvSpPr>
          <p:cNvPr id="18" name="タイトル 1">
            <a:extLst>
              <a:ext uri="{FF2B5EF4-FFF2-40B4-BE49-F238E27FC236}">
                <a16:creationId xmlns:a16="http://schemas.microsoft.com/office/drawing/2014/main" id="{21284F11-5BA2-4086-836C-5BC3D1DE8748}"/>
              </a:ext>
            </a:extLst>
          </p:cNvPr>
          <p:cNvSpPr txBox="1">
            <a:spLocks/>
          </p:cNvSpPr>
          <p:nvPr/>
        </p:nvSpPr>
        <p:spPr>
          <a:xfrm>
            <a:off x="1318846" y="2266332"/>
            <a:ext cx="10392508" cy="666750"/>
          </a:xfrm>
          <a:prstGeom prst="rect">
            <a:avLst/>
          </a:prstGeom>
          <a:noFill/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kumimoji="1"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ja-JP" sz="3200" i="1" dirty="0">
                <a:solidFill>
                  <a:schemeClr val="tx1">
                    <a:lumMod val="75000"/>
                  </a:schemeClr>
                </a:solidFill>
              </a:rPr>
              <a:t>Case study of introduction</a:t>
            </a:r>
          </a:p>
        </p:txBody>
      </p:sp>
      <p:cxnSp>
        <p:nvCxnSpPr>
          <p:cNvPr id="3" name="直線コネクタ 2">
            <a:extLst>
              <a:ext uri="{FF2B5EF4-FFF2-40B4-BE49-F238E27FC236}">
                <a16:creationId xmlns:a16="http://schemas.microsoft.com/office/drawing/2014/main" id="{17564AAB-9354-40D9-BBED-ED5279A8ACC3}"/>
              </a:ext>
            </a:extLst>
          </p:cNvPr>
          <p:cNvCxnSpPr/>
          <p:nvPr/>
        </p:nvCxnSpPr>
        <p:spPr>
          <a:xfrm>
            <a:off x="1318846" y="2945423"/>
            <a:ext cx="10392508" cy="0"/>
          </a:xfrm>
          <a:prstGeom prst="line">
            <a:avLst/>
          </a:prstGeom>
          <a:ln w="3175" cmpd="dbl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8156749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61450EA6-AE1E-4921-A165-4638507DD3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z="1200" dirty="0"/>
              <a:t>Copyright© TOMAS TECH CORPORATION. All rights reserved.</a:t>
            </a:r>
            <a:endParaRPr kumimoji="1" lang="ja-JP" altLang="en-US" sz="1200" dirty="0"/>
          </a:p>
        </p:txBody>
      </p:sp>
      <p:sp>
        <p:nvSpPr>
          <p:cNvPr id="6" name="テキスト ボックス 1">
            <a:extLst>
              <a:ext uri="{FF2B5EF4-FFF2-40B4-BE49-F238E27FC236}">
                <a16:creationId xmlns:a16="http://schemas.microsoft.com/office/drawing/2014/main" id="{0AFBCD59-3E17-053A-F969-CE57C85E437B}"/>
              </a:ext>
            </a:extLst>
          </p:cNvPr>
          <p:cNvSpPr txBox="1"/>
          <p:nvPr/>
        </p:nvSpPr>
        <p:spPr>
          <a:xfrm>
            <a:off x="495948" y="847989"/>
            <a:ext cx="1019549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b="1" dirty="0"/>
              <a:t>Introduction example:</a:t>
            </a:r>
            <a:r>
              <a:rPr kumimoji="1" lang="en-US" altLang="ja-JP" dirty="0"/>
              <a:t> Demo-Kit</a:t>
            </a:r>
          </a:p>
          <a:p>
            <a:r>
              <a:rPr kumimoji="1" lang="en-US" altLang="ja-JP" b="1" dirty="0"/>
              <a:t>Case summary:</a:t>
            </a:r>
            <a:r>
              <a:rPr kumimoji="1" lang="en-US" altLang="ja-JP" dirty="0"/>
              <a:t> Example of simulating recording of an event during an emergency. </a:t>
            </a:r>
            <a:endParaRPr kumimoji="1" lang="th-TH" altLang="ja-JP" dirty="0"/>
          </a:p>
          <a:p>
            <a:r>
              <a:rPr kumimoji="1" lang="en-US" altLang="ja-JP" b="1" dirty="0"/>
              <a:t>Customer information:</a:t>
            </a:r>
            <a:r>
              <a:rPr kumimoji="1" lang="en-US" altLang="ja-JP" dirty="0"/>
              <a:t> </a:t>
            </a:r>
            <a:r>
              <a:rPr kumimoji="1" lang="en-US" altLang="ja-JP" i="1" dirty="0"/>
              <a:t>KEYENCE (THAILAND) CO., LTD.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89FFBD8-58DB-5CBE-BC78-87215D579FF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9267" y="2296554"/>
            <a:ext cx="6913465" cy="3892625"/>
          </a:xfrm>
          <a:prstGeom prst="rect">
            <a:avLst/>
          </a:prstGeom>
        </p:spPr>
      </p:pic>
      <p:sp>
        <p:nvSpPr>
          <p:cNvPr id="8" name="タイトル 1">
            <a:extLst>
              <a:ext uri="{FF2B5EF4-FFF2-40B4-BE49-F238E27FC236}">
                <a16:creationId xmlns:a16="http://schemas.microsoft.com/office/drawing/2014/main" id="{744D2A97-4371-1FB9-7387-B543568D1FCF}"/>
              </a:ext>
            </a:extLst>
          </p:cNvPr>
          <p:cNvSpPr txBox="1">
            <a:spLocks/>
          </p:cNvSpPr>
          <p:nvPr/>
        </p:nvSpPr>
        <p:spPr>
          <a:xfrm>
            <a:off x="-3881" y="125953"/>
            <a:ext cx="11517312" cy="666750"/>
          </a:xfrm>
          <a:prstGeom prst="rect">
            <a:avLst/>
          </a:prstGeom>
          <a:noFill/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kumimoji="1"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 sz="3200" dirty="0">
                <a:solidFill>
                  <a:schemeClr val="tx1">
                    <a:lumMod val="75000"/>
                  </a:schemeClr>
                </a:solidFill>
              </a:rPr>
              <a:t>┃</a:t>
            </a:r>
            <a:r>
              <a:rPr lang="en-US" altLang="ja-JP" sz="3200" dirty="0">
                <a:solidFill>
                  <a:schemeClr val="tx1">
                    <a:lumMod val="75000"/>
                  </a:schemeClr>
                </a:solidFill>
              </a:rPr>
              <a:t>Solution case study</a:t>
            </a:r>
            <a:r>
              <a:rPr lang="ja-JP" altLang="en-US" sz="3200" dirty="0">
                <a:solidFill>
                  <a:schemeClr val="tx1">
                    <a:lumMod val="75000"/>
                  </a:schemeClr>
                </a:solidFill>
              </a:rPr>
              <a:t> </a:t>
            </a:r>
            <a:r>
              <a:rPr lang="en-US" altLang="ja-JP" sz="3200" dirty="0">
                <a:solidFill>
                  <a:schemeClr val="tx1">
                    <a:lumMod val="75000"/>
                  </a:schemeClr>
                </a:solidFill>
              </a:rPr>
              <a:t>No.1</a:t>
            </a:r>
          </a:p>
        </p:txBody>
      </p:sp>
    </p:spTree>
    <p:extLst>
      <p:ext uri="{BB962C8B-B14F-4D97-AF65-F5344CB8AC3E}">
        <p14:creationId xmlns:p14="http://schemas.microsoft.com/office/powerpoint/2010/main" val="310116430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61450EA6-AE1E-4921-A165-4638507DD3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z="1200" dirty="0"/>
              <a:t>Copyright© TOMAS TECH CORPORATION. All rights reserved.</a:t>
            </a:r>
            <a:endParaRPr kumimoji="1" lang="ja-JP" altLang="en-US" sz="12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75F58E9-9847-D273-C0AD-11A8C7B82ED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3964" y="949854"/>
            <a:ext cx="9164071" cy="5159829"/>
          </a:xfrm>
          <a:prstGeom prst="rect">
            <a:avLst/>
          </a:prstGeom>
        </p:spPr>
      </p:pic>
      <p:sp>
        <p:nvSpPr>
          <p:cNvPr id="7" name="タイトル 1">
            <a:extLst>
              <a:ext uri="{FF2B5EF4-FFF2-40B4-BE49-F238E27FC236}">
                <a16:creationId xmlns:a16="http://schemas.microsoft.com/office/drawing/2014/main" id="{8B13284F-864A-A206-C813-BEEC965B8A4F}"/>
              </a:ext>
            </a:extLst>
          </p:cNvPr>
          <p:cNvSpPr txBox="1">
            <a:spLocks/>
          </p:cNvSpPr>
          <p:nvPr/>
        </p:nvSpPr>
        <p:spPr>
          <a:xfrm>
            <a:off x="-3881" y="125953"/>
            <a:ext cx="11517312" cy="666750"/>
          </a:xfrm>
          <a:prstGeom prst="rect">
            <a:avLst/>
          </a:prstGeom>
          <a:noFill/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kumimoji="1"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 sz="3200" dirty="0">
                <a:solidFill>
                  <a:schemeClr val="tx1">
                    <a:lumMod val="75000"/>
                  </a:schemeClr>
                </a:solidFill>
              </a:rPr>
              <a:t>┃</a:t>
            </a:r>
            <a:r>
              <a:rPr lang="en-US" altLang="ja-JP" sz="3200" dirty="0">
                <a:solidFill>
                  <a:schemeClr val="tx1">
                    <a:lumMod val="75000"/>
                  </a:schemeClr>
                </a:solidFill>
              </a:rPr>
              <a:t>Solution case study</a:t>
            </a:r>
            <a:r>
              <a:rPr lang="ja-JP" altLang="en-US" sz="3200" dirty="0">
                <a:solidFill>
                  <a:schemeClr val="tx1">
                    <a:lumMod val="75000"/>
                  </a:schemeClr>
                </a:solidFill>
              </a:rPr>
              <a:t> </a:t>
            </a:r>
            <a:r>
              <a:rPr lang="en-US" altLang="ja-JP" sz="3200" dirty="0">
                <a:solidFill>
                  <a:schemeClr val="tx1">
                    <a:lumMod val="75000"/>
                  </a:schemeClr>
                </a:solidFill>
              </a:rPr>
              <a:t>No.1</a:t>
            </a:r>
          </a:p>
        </p:txBody>
      </p:sp>
    </p:spTree>
    <p:extLst>
      <p:ext uri="{BB962C8B-B14F-4D97-AF65-F5344CB8AC3E}">
        <p14:creationId xmlns:p14="http://schemas.microsoft.com/office/powerpoint/2010/main" val="244146213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61450EA6-AE1E-4921-A165-4638507DD3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z="1200" dirty="0"/>
              <a:t>Copyright© TOMAS TECH CORPORATION. All rights reserved.</a:t>
            </a:r>
            <a:endParaRPr kumimoji="1" lang="ja-JP" altLang="en-US" sz="1200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03B93E2-9598-8309-92DD-0C1938A8B28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97935" y="2280998"/>
            <a:ext cx="2796130" cy="3729013"/>
          </a:xfrm>
          <a:prstGeom prst="rect">
            <a:avLst/>
          </a:prstGeom>
        </p:spPr>
      </p:pic>
      <p:sp>
        <p:nvSpPr>
          <p:cNvPr id="8" name="テキスト ボックス 1">
            <a:extLst>
              <a:ext uri="{FF2B5EF4-FFF2-40B4-BE49-F238E27FC236}">
                <a16:creationId xmlns:a16="http://schemas.microsoft.com/office/drawing/2014/main" id="{79A54532-C580-5016-43F2-9F2B6B7F0A89}"/>
              </a:ext>
            </a:extLst>
          </p:cNvPr>
          <p:cNvSpPr txBox="1"/>
          <p:nvPr/>
        </p:nvSpPr>
        <p:spPr>
          <a:xfrm>
            <a:off x="495947" y="847989"/>
            <a:ext cx="1151731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b="1" dirty="0"/>
              <a:t>Introduction example:</a:t>
            </a:r>
            <a:r>
              <a:rPr kumimoji="1" lang="en-US" altLang="ja-JP" dirty="0"/>
              <a:t> Demo-Kit</a:t>
            </a:r>
          </a:p>
          <a:p>
            <a:r>
              <a:rPr kumimoji="1" lang="en-US" altLang="ja-JP" b="1" dirty="0"/>
              <a:t>Case summary:</a:t>
            </a:r>
            <a:r>
              <a:rPr kumimoji="1" lang="en-US" altLang="ja-JP" dirty="0"/>
              <a:t> It is a demonstration kit of Keyence equipment that can be used with various equipment in industrial applications. Such as data connection using Protocol Ethernet/IP to link with IAI and various sensors.</a:t>
            </a:r>
            <a:endParaRPr kumimoji="1" lang="th-TH" altLang="ja-JP" dirty="0"/>
          </a:p>
          <a:p>
            <a:r>
              <a:rPr kumimoji="1" lang="en-US" altLang="ja-JP" b="1" dirty="0"/>
              <a:t>Customer information:</a:t>
            </a:r>
            <a:r>
              <a:rPr kumimoji="1" lang="en-US" altLang="ja-JP" dirty="0"/>
              <a:t> </a:t>
            </a:r>
            <a:r>
              <a:rPr kumimoji="1" lang="en-US" altLang="ja-JP" i="1" dirty="0"/>
              <a:t>Western Digital Thailand Co., Ltd.</a:t>
            </a:r>
          </a:p>
        </p:txBody>
      </p:sp>
      <p:sp>
        <p:nvSpPr>
          <p:cNvPr id="9" name="タイトル 1">
            <a:extLst>
              <a:ext uri="{FF2B5EF4-FFF2-40B4-BE49-F238E27FC236}">
                <a16:creationId xmlns:a16="http://schemas.microsoft.com/office/drawing/2014/main" id="{8ECFAC60-650E-F970-A35C-779FFAE8CB12}"/>
              </a:ext>
            </a:extLst>
          </p:cNvPr>
          <p:cNvSpPr txBox="1">
            <a:spLocks/>
          </p:cNvSpPr>
          <p:nvPr/>
        </p:nvSpPr>
        <p:spPr>
          <a:xfrm>
            <a:off x="-3881" y="125953"/>
            <a:ext cx="11517312" cy="666750"/>
          </a:xfrm>
          <a:prstGeom prst="rect">
            <a:avLst/>
          </a:prstGeom>
          <a:noFill/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kumimoji="1"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 sz="3200" dirty="0">
                <a:solidFill>
                  <a:schemeClr val="tx1">
                    <a:lumMod val="75000"/>
                  </a:schemeClr>
                </a:solidFill>
              </a:rPr>
              <a:t>┃</a:t>
            </a:r>
            <a:r>
              <a:rPr lang="en-US" altLang="ja-JP" sz="3200" dirty="0">
                <a:solidFill>
                  <a:schemeClr val="tx1">
                    <a:lumMod val="75000"/>
                  </a:schemeClr>
                </a:solidFill>
              </a:rPr>
              <a:t>Solution case study</a:t>
            </a:r>
            <a:r>
              <a:rPr lang="ja-JP" altLang="en-US" sz="3200" dirty="0">
                <a:solidFill>
                  <a:schemeClr val="tx1">
                    <a:lumMod val="75000"/>
                  </a:schemeClr>
                </a:solidFill>
              </a:rPr>
              <a:t> </a:t>
            </a:r>
            <a:r>
              <a:rPr lang="en-US" altLang="ja-JP" sz="3200" dirty="0">
                <a:solidFill>
                  <a:schemeClr val="tx1">
                    <a:lumMod val="75000"/>
                  </a:schemeClr>
                </a:solidFill>
              </a:rPr>
              <a:t>No.2</a:t>
            </a:r>
          </a:p>
        </p:txBody>
      </p:sp>
    </p:spTree>
    <p:extLst>
      <p:ext uri="{BB962C8B-B14F-4D97-AF65-F5344CB8AC3E}">
        <p14:creationId xmlns:p14="http://schemas.microsoft.com/office/powerpoint/2010/main" val="1980122162"/>
      </p:ext>
    </p:extLst>
  </p:cSld>
  <p:clrMapOvr>
    <a:masterClrMapping/>
  </p:clrMapOvr>
</p:sld>
</file>

<file path=ppt/theme/theme1.xml><?xml version="1.0" encoding="utf-8"?>
<a:theme xmlns:a="http://schemas.openxmlformats.org/drawingml/2006/main" name="レトロスペクト">
  <a:themeElements>
    <a:clrScheme name="ユーザー定義 7">
      <a:dk1>
        <a:srgbClr val="3F3F3F"/>
      </a:dk1>
      <a:lt1>
        <a:sysClr val="window" lastClr="FFFFFF"/>
      </a:lt1>
      <a:dk2>
        <a:srgbClr val="44546A"/>
      </a:dk2>
      <a:lt2>
        <a:srgbClr val="E7E6E6"/>
      </a:lt2>
      <a:accent1>
        <a:srgbClr val="FFFFFF"/>
      </a:accent1>
      <a:accent2>
        <a:srgbClr val="44546A"/>
      </a:accent2>
      <a:accent3>
        <a:srgbClr val="FFD965"/>
      </a:accent3>
      <a:accent4>
        <a:srgbClr val="FFC000"/>
      </a:accent4>
      <a:accent5>
        <a:srgbClr val="9CC3E5"/>
      </a:accent5>
      <a:accent6>
        <a:srgbClr val="A8D08D"/>
      </a:accent6>
      <a:hlink>
        <a:srgbClr val="70AD47"/>
      </a:hlink>
      <a:folHlink>
        <a:srgbClr val="F4B183"/>
      </a:folHlink>
    </a:clrScheme>
    <a:fontScheme name="ユーザー定義 10">
      <a:majorFont>
        <a:latin typeface="Segoe UI"/>
        <a:ea typeface="メイリオ"/>
        <a:cs typeface=""/>
      </a:majorFont>
      <a:minorFont>
        <a:latin typeface="Segoe UI"/>
        <a:ea typeface="メイリオ"/>
        <a:cs typeface=""/>
      </a:minorFont>
    </a:fontScheme>
    <a:fmtScheme name="レトロスペクト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>
    <a:spDef>
      <a:spPr>
        <a:noFill/>
        <a:ln w="3175">
          <a:solidFill>
            <a:schemeClr val="tx1"/>
          </a:solidFill>
          <a:prstDash val="solid"/>
        </a:ln>
      </a:spPr>
      <a:bodyPr rtlCol="0" anchor="ctr"/>
      <a:lstStyle>
        <a:defPPr algn="ctr">
          <a:defRPr kumimoji="1" sz="1000" dirty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3175" cmpd="dbl">
          <a:solidFill>
            <a:schemeClr val="tx1"/>
          </a:solidFill>
          <a:tailEnd type="triangl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Retrospect" id="{5F128B03-DCCA-4EEB-AB3B-CF2899314A46}" vid="{9CC26709-368C-4D72-9060-94E5B3FF3CD6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TM02900769[[fn=レトロスペクト]]</Template>
  <TotalTime>31305</TotalTime>
  <Words>847</Words>
  <Application>Microsoft Office PowerPoint</Application>
  <PresentationFormat>Widescreen</PresentationFormat>
  <Paragraphs>107</Paragraphs>
  <Slides>11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7" baseType="lpstr">
      <vt:lpstr>メイリオ</vt:lpstr>
      <vt:lpstr>游ゴシック</vt:lpstr>
      <vt:lpstr>Calibri</vt:lpstr>
      <vt:lpstr>Helvetica Light</vt:lpstr>
      <vt:lpstr>Segoe UI</vt:lpstr>
      <vt:lpstr>レトロスペクト</vt:lpstr>
      <vt:lpstr> Company Profile &amp; Case study About the training kit Made for YAMADA SOMBOON CO.,LTD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nozaki ryo</dc:creator>
  <cp:lastModifiedBy>BOY TOMAS</cp:lastModifiedBy>
  <cp:revision>382</cp:revision>
  <cp:lastPrinted>2023-10-26T07:44:54Z</cp:lastPrinted>
  <dcterms:created xsi:type="dcterms:W3CDTF">2018-07-06T03:47:07Z</dcterms:created>
  <dcterms:modified xsi:type="dcterms:W3CDTF">2023-11-07T09:06:29Z</dcterms:modified>
</cp:coreProperties>
</file>